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4"/>
  </p:sldMasterIdLst>
  <p:sldIdLst>
    <p:sldId id="256" r:id="rId5"/>
    <p:sldId id="259" r:id="rId6"/>
    <p:sldId id="269" r:id="rId7"/>
    <p:sldId id="264" r:id="rId8"/>
    <p:sldId id="271" r:id="rId9"/>
    <p:sldId id="272" r:id="rId10"/>
    <p:sldId id="262" r:id="rId11"/>
    <p:sldId id="263" r:id="rId12"/>
    <p:sldId id="273" r:id="rId13"/>
    <p:sldId id="274" r:id="rId14"/>
    <p:sldId id="261" r:id="rId15"/>
    <p:sldId id="265" r:id="rId16"/>
    <p:sldId id="267" r:id="rId17"/>
    <p:sldId id="275" r:id="rId18"/>
    <p:sldId id="270" r:id="rId19"/>
    <p:sldId id="276" r:id="rId20"/>
    <p:sldId id="277" r:id="rId21"/>
    <p:sldId id="278" r:id="rId22"/>
    <p:sldId id="266" r:id="rId23"/>
    <p:sldId id="260" r:id="rId2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0E1538-DC31-A846-AC27-BF2A67C0A2EC}" v="482" dt="2023-07-24T01:52:36.928"/>
    <p1510:client id="{A79DBCD3-C90F-4DF1-BE05-3ADDAE094881}" v="61" vWet="63" dt="2023-07-24T01:32:29.922"/>
    <p1510:client id="{CCBEED4D-8EF2-47DB-A4F0-7D2D25988827}" v="188" vWet="189" dt="2023-07-24T01:27:09.7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池田 結登" userId="8ab81ffa-761e-418d-9b1e-45071fc95c89" providerId="ADAL" clId="{A79DBCD3-C90F-4DF1-BE05-3ADDAE094881}"/>
    <pc:docChg chg="custSel addSld delSld modSld sldOrd">
      <pc:chgData name="池田 結登" userId="8ab81ffa-761e-418d-9b1e-45071fc95c89" providerId="ADAL" clId="{A79DBCD3-C90F-4DF1-BE05-3ADDAE094881}" dt="2023-07-24T01:32:29.141" v="83"/>
      <pc:docMkLst>
        <pc:docMk/>
      </pc:docMkLst>
      <pc:sldChg chg="ord">
        <pc:chgData name="池田 結登" userId="8ab81ffa-761e-418d-9b1e-45071fc95c89" providerId="ADAL" clId="{A79DBCD3-C90F-4DF1-BE05-3ADDAE094881}" dt="2023-07-24T01:31:46.723" v="79"/>
        <pc:sldMkLst>
          <pc:docMk/>
          <pc:sldMk cId="1876720415" sldId="261"/>
        </pc:sldMkLst>
      </pc:sldChg>
      <pc:sldChg chg="ord">
        <pc:chgData name="池田 結登" userId="8ab81ffa-761e-418d-9b1e-45071fc95c89" providerId="ADAL" clId="{A79DBCD3-C90F-4DF1-BE05-3ADDAE094881}" dt="2023-07-24T01:29:53.034" v="71"/>
        <pc:sldMkLst>
          <pc:docMk/>
          <pc:sldMk cId="2387932345" sldId="262"/>
        </pc:sldMkLst>
      </pc:sldChg>
      <pc:sldChg chg="del">
        <pc:chgData name="池田 結登" userId="8ab81ffa-761e-418d-9b1e-45071fc95c89" providerId="ADAL" clId="{A79DBCD3-C90F-4DF1-BE05-3ADDAE094881}" dt="2023-07-24T01:28:23.093" v="67" actId="47"/>
        <pc:sldMkLst>
          <pc:docMk/>
          <pc:sldMk cId="530464797" sldId="268"/>
        </pc:sldMkLst>
      </pc:sldChg>
      <pc:sldChg chg="addSp delSp modSp add mod">
        <pc:chgData name="池田 結登" userId="8ab81ffa-761e-418d-9b1e-45071fc95c89" providerId="ADAL" clId="{A79DBCD3-C90F-4DF1-BE05-3ADDAE094881}" dt="2023-07-24T00:37:14.870" v="36"/>
        <pc:sldMkLst>
          <pc:docMk/>
          <pc:sldMk cId="1001124771" sldId="269"/>
        </pc:sldMkLst>
        <pc:spChg chg="add del mod">
          <ac:chgData name="池田 結登" userId="8ab81ffa-761e-418d-9b1e-45071fc95c89" providerId="ADAL" clId="{A79DBCD3-C90F-4DF1-BE05-3ADDAE094881}" dt="2023-07-24T00:37:14.870" v="36"/>
          <ac:spMkLst>
            <pc:docMk/>
            <pc:sldMk cId="1001124771" sldId="269"/>
            <ac:spMk id="2" creationId="{F30E6023-3EEC-78AB-16AC-FE388AAA43FC}"/>
          </ac:spMkLst>
        </pc:spChg>
        <pc:spChg chg="mod">
          <ac:chgData name="池田 結登" userId="8ab81ffa-761e-418d-9b1e-45071fc95c89" providerId="ADAL" clId="{A79DBCD3-C90F-4DF1-BE05-3ADDAE094881}" dt="2023-07-24T00:33:57.705" v="32" actId="20577"/>
          <ac:spMkLst>
            <pc:docMk/>
            <pc:sldMk cId="1001124771" sldId="269"/>
            <ac:spMk id="6" creationId="{FF07A36F-CC08-C754-83AE-7D06D88243F6}"/>
          </ac:spMkLst>
        </pc:spChg>
        <pc:spChg chg="del">
          <ac:chgData name="池田 結登" userId="8ab81ffa-761e-418d-9b1e-45071fc95c89" providerId="ADAL" clId="{A79DBCD3-C90F-4DF1-BE05-3ADDAE094881}" dt="2023-07-24T00:34:29.647" v="33" actId="21"/>
          <ac:spMkLst>
            <pc:docMk/>
            <pc:sldMk cId="1001124771" sldId="269"/>
            <ac:spMk id="7" creationId="{942AB738-26FA-F8DB-6400-38474FAD0A7F}"/>
          </ac:spMkLst>
        </pc:spChg>
      </pc:sldChg>
      <pc:sldChg chg="addSp modSp new mod">
        <pc:chgData name="池田 結登" userId="8ab81ffa-761e-418d-9b1e-45071fc95c89" providerId="ADAL" clId="{A79DBCD3-C90F-4DF1-BE05-3ADDAE094881}" dt="2023-07-24T01:19:03.353" v="45" actId="27614"/>
        <pc:sldMkLst>
          <pc:docMk/>
          <pc:sldMk cId="1715528751" sldId="271"/>
        </pc:sldMkLst>
        <pc:picChg chg="add mod">
          <ac:chgData name="池田 結登" userId="8ab81ffa-761e-418d-9b1e-45071fc95c89" providerId="ADAL" clId="{A79DBCD3-C90F-4DF1-BE05-3ADDAE094881}" dt="2023-07-24T01:19:03.353" v="45" actId="27614"/>
          <ac:picMkLst>
            <pc:docMk/>
            <pc:sldMk cId="1715528751" sldId="271"/>
            <ac:picMk id="3" creationId="{36B70B8C-882D-90EE-33A7-47559ED55808}"/>
          </ac:picMkLst>
        </pc:picChg>
      </pc:sldChg>
      <pc:sldChg chg="addSp modSp new mod ord">
        <pc:chgData name="池田 結登" userId="8ab81ffa-761e-418d-9b1e-45071fc95c89" providerId="ADAL" clId="{A79DBCD3-C90F-4DF1-BE05-3ADDAE094881}" dt="2023-07-24T01:29:23.970" v="69"/>
        <pc:sldMkLst>
          <pc:docMk/>
          <pc:sldMk cId="3687021236" sldId="272"/>
        </pc:sldMkLst>
        <pc:picChg chg="add mod">
          <ac:chgData name="池田 結登" userId="8ab81ffa-761e-418d-9b1e-45071fc95c89" providerId="ADAL" clId="{A79DBCD3-C90F-4DF1-BE05-3ADDAE094881}" dt="2023-07-24T01:19:13.856" v="48" actId="962"/>
          <ac:picMkLst>
            <pc:docMk/>
            <pc:sldMk cId="3687021236" sldId="272"/>
            <ac:picMk id="3" creationId="{9D375C8E-8361-88FE-7CB4-757B656187CB}"/>
          </ac:picMkLst>
        </pc:picChg>
      </pc:sldChg>
      <pc:sldChg chg="addSp modSp new mod ord">
        <pc:chgData name="池田 結登" userId="8ab81ffa-761e-418d-9b1e-45071fc95c89" providerId="ADAL" clId="{A79DBCD3-C90F-4DF1-BE05-3ADDAE094881}" dt="2023-07-24T01:32:29.141" v="83"/>
        <pc:sldMkLst>
          <pc:docMk/>
          <pc:sldMk cId="413447128" sldId="273"/>
        </pc:sldMkLst>
        <pc:picChg chg="add mod">
          <ac:chgData name="池田 結登" userId="8ab81ffa-761e-418d-9b1e-45071fc95c89" providerId="ADAL" clId="{A79DBCD3-C90F-4DF1-BE05-3ADDAE094881}" dt="2023-07-24T01:19:24.258" v="51" actId="962"/>
          <ac:picMkLst>
            <pc:docMk/>
            <pc:sldMk cId="413447128" sldId="273"/>
            <ac:picMk id="3" creationId="{7C4E0FC2-518C-E4FD-8DDE-9A7A4F23D7C3}"/>
          </ac:picMkLst>
        </pc:picChg>
      </pc:sldChg>
      <pc:sldChg chg="addSp modSp new mod ord">
        <pc:chgData name="池田 結登" userId="8ab81ffa-761e-418d-9b1e-45071fc95c89" providerId="ADAL" clId="{A79DBCD3-C90F-4DF1-BE05-3ADDAE094881}" dt="2023-07-24T01:31:17.896" v="75"/>
        <pc:sldMkLst>
          <pc:docMk/>
          <pc:sldMk cId="2247337149" sldId="274"/>
        </pc:sldMkLst>
        <pc:picChg chg="add mod">
          <ac:chgData name="池田 結登" userId="8ab81ffa-761e-418d-9b1e-45071fc95c89" providerId="ADAL" clId="{A79DBCD3-C90F-4DF1-BE05-3ADDAE094881}" dt="2023-07-24T01:19:34.406" v="54" actId="962"/>
          <ac:picMkLst>
            <pc:docMk/>
            <pc:sldMk cId="2247337149" sldId="274"/>
            <ac:picMk id="3" creationId="{B3B2E721-7FD3-72C6-0FCC-154FFFA6FE53}"/>
          </ac:picMkLst>
        </pc:picChg>
      </pc:sldChg>
      <pc:sldChg chg="addSp modSp new mod ord">
        <pc:chgData name="池田 結登" userId="8ab81ffa-761e-418d-9b1e-45071fc95c89" providerId="ADAL" clId="{A79DBCD3-C90F-4DF1-BE05-3ADDAE094881}" dt="2023-07-24T01:32:06.177" v="81"/>
        <pc:sldMkLst>
          <pc:docMk/>
          <pc:sldMk cId="1684368411" sldId="275"/>
        </pc:sldMkLst>
        <pc:picChg chg="add mod">
          <ac:chgData name="池田 結登" userId="8ab81ffa-761e-418d-9b1e-45071fc95c89" providerId="ADAL" clId="{A79DBCD3-C90F-4DF1-BE05-3ADDAE094881}" dt="2023-07-24T01:19:45.423" v="56" actId="27614"/>
          <ac:picMkLst>
            <pc:docMk/>
            <pc:sldMk cId="1684368411" sldId="275"/>
            <ac:picMk id="3" creationId="{76C77155-6A69-445C-0DA1-C6F3038085F3}"/>
          </ac:picMkLst>
        </pc:picChg>
      </pc:sldChg>
      <pc:sldChg chg="addSp modSp new mod">
        <pc:chgData name="池田 結登" userId="8ab81ffa-761e-418d-9b1e-45071fc95c89" providerId="ADAL" clId="{A79DBCD3-C90F-4DF1-BE05-3ADDAE094881}" dt="2023-07-24T01:19:56.521" v="59" actId="962"/>
        <pc:sldMkLst>
          <pc:docMk/>
          <pc:sldMk cId="1480117088" sldId="276"/>
        </pc:sldMkLst>
        <pc:picChg chg="add mod">
          <ac:chgData name="池田 結登" userId="8ab81ffa-761e-418d-9b1e-45071fc95c89" providerId="ADAL" clId="{A79DBCD3-C90F-4DF1-BE05-3ADDAE094881}" dt="2023-07-24T01:19:56.521" v="59" actId="962"/>
          <ac:picMkLst>
            <pc:docMk/>
            <pc:sldMk cId="1480117088" sldId="276"/>
            <ac:picMk id="3" creationId="{2679F0EF-580F-4C37-50A8-33AEDF6A88B7}"/>
          </ac:picMkLst>
        </pc:picChg>
      </pc:sldChg>
      <pc:sldChg chg="addSp modSp new mod">
        <pc:chgData name="池田 結登" userId="8ab81ffa-761e-418d-9b1e-45071fc95c89" providerId="ADAL" clId="{A79DBCD3-C90F-4DF1-BE05-3ADDAE094881}" dt="2023-07-24T01:20:07.396" v="62" actId="962"/>
        <pc:sldMkLst>
          <pc:docMk/>
          <pc:sldMk cId="2025895503" sldId="277"/>
        </pc:sldMkLst>
        <pc:picChg chg="add mod">
          <ac:chgData name="池田 結登" userId="8ab81ffa-761e-418d-9b1e-45071fc95c89" providerId="ADAL" clId="{A79DBCD3-C90F-4DF1-BE05-3ADDAE094881}" dt="2023-07-24T01:20:07.396" v="62" actId="962"/>
          <ac:picMkLst>
            <pc:docMk/>
            <pc:sldMk cId="2025895503" sldId="277"/>
            <ac:picMk id="3" creationId="{434B1E7C-62CA-4673-56A0-2569889C5282}"/>
          </ac:picMkLst>
        </pc:picChg>
      </pc:sldChg>
      <pc:sldChg chg="addSp modSp new mod">
        <pc:chgData name="池田 結登" userId="8ab81ffa-761e-418d-9b1e-45071fc95c89" providerId="ADAL" clId="{A79DBCD3-C90F-4DF1-BE05-3ADDAE094881}" dt="2023-07-24T01:20:19.661" v="66" actId="962"/>
        <pc:sldMkLst>
          <pc:docMk/>
          <pc:sldMk cId="372479944" sldId="278"/>
        </pc:sldMkLst>
        <pc:picChg chg="add mod">
          <ac:chgData name="池田 結登" userId="8ab81ffa-761e-418d-9b1e-45071fc95c89" providerId="ADAL" clId="{A79DBCD3-C90F-4DF1-BE05-3ADDAE094881}" dt="2023-07-24T01:20:19.661" v="66" actId="962"/>
          <ac:picMkLst>
            <pc:docMk/>
            <pc:sldMk cId="372479944" sldId="278"/>
            <ac:picMk id="3" creationId="{FA6927A1-7DDD-1541-DE25-D8B57C586CBC}"/>
          </ac:picMkLst>
        </pc:picChg>
      </pc:sldChg>
    </pc:docChg>
  </pc:docChgLst>
  <pc:docChgLst>
    <pc:chgData name="酒見 康雅" userId="b28be85a-3c64-4f4c-94ee-973812ac0328" providerId="ADAL" clId="{890E1538-DC31-A846-AC27-BF2A67C0A2EC}"/>
    <pc:docChg chg="undo custSel modSld sldOrd">
      <pc:chgData name="酒見 康雅" userId="b28be85a-3c64-4f4c-94ee-973812ac0328" providerId="ADAL" clId="{890E1538-DC31-A846-AC27-BF2A67C0A2EC}" dt="2023-07-24T01:52:36.929" v="479" actId="1076"/>
      <pc:docMkLst>
        <pc:docMk/>
      </pc:docMkLst>
      <pc:sldChg chg="addSp delSp modSp mod">
        <pc:chgData name="酒見 康雅" userId="b28be85a-3c64-4f4c-94ee-973812ac0328" providerId="ADAL" clId="{890E1538-DC31-A846-AC27-BF2A67C0A2EC}" dt="2023-07-24T01:43:21.368" v="262" actId="20577"/>
        <pc:sldMkLst>
          <pc:docMk/>
          <pc:sldMk cId="1876720415" sldId="261"/>
        </pc:sldMkLst>
        <pc:spChg chg="add mod">
          <ac:chgData name="酒見 康雅" userId="b28be85a-3c64-4f4c-94ee-973812ac0328" providerId="ADAL" clId="{890E1538-DC31-A846-AC27-BF2A67C0A2EC}" dt="2023-07-24T01:43:21.368" v="262" actId="20577"/>
          <ac:spMkLst>
            <pc:docMk/>
            <pc:sldMk cId="1876720415" sldId="261"/>
            <ac:spMk id="2" creationId="{3EB74F14-FF17-CD9F-51B8-BA09298BE3E8}"/>
          </ac:spMkLst>
        </pc:spChg>
        <pc:spChg chg="del">
          <ac:chgData name="酒見 康雅" userId="b28be85a-3c64-4f4c-94ee-973812ac0328" providerId="ADAL" clId="{890E1538-DC31-A846-AC27-BF2A67C0A2EC}" dt="2023-07-24T01:43:08.882" v="240" actId="478"/>
          <ac:spMkLst>
            <pc:docMk/>
            <pc:sldMk cId="1876720415" sldId="261"/>
            <ac:spMk id="3" creationId="{2576D200-09C8-8FB1-A8F5-0133AD050BD9}"/>
          </ac:spMkLst>
        </pc:spChg>
        <pc:picChg chg="mod">
          <ac:chgData name="酒見 康雅" userId="b28be85a-3c64-4f4c-94ee-973812ac0328" providerId="ADAL" clId="{890E1538-DC31-A846-AC27-BF2A67C0A2EC}" dt="2023-07-24T01:43:04.824" v="239" actId="1076"/>
          <ac:picMkLst>
            <pc:docMk/>
            <pc:sldMk cId="1876720415" sldId="261"/>
            <ac:picMk id="6" creationId="{18716085-9CA0-9FE5-80F5-BC8F11F3C485}"/>
          </ac:picMkLst>
        </pc:picChg>
      </pc:sldChg>
      <pc:sldChg chg="addSp delSp modSp mod">
        <pc:chgData name="酒見 康雅" userId="b28be85a-3c64-4f4c-94ee-973812ac0328" providerId="ADAL" clId="{890E1538-DC31-A846-AC27-BF2A67C0A2EC}" dt="2023-07-24T01:41:50.154" v="190" actId="1076"/>
        <pc:sldMkLst>
          <pc:docMk/>
          <pc:sldMk cId="2387932345" sldId="262"/>
        </pc:sldMkLst>
        <pc:spChg chg="del">
          <ac:chgData name="酒見 康雅" userId="b28be85a-3c64-4f4c-94ee-973812ac0328" providerId="ADAL" clId="{890E1538-DC31-A846-AC27-BF2A67C0A2EC}" dt="2023-07-24T01:40:13.390" v="145" actId="478"/>
          <ac:spMkLst>
            <pc:docMk/>
            <pc:sldMk cId="2387932345" sldId="262"/>
            <ac:spMk id="2" creationId="{5CF9C4D7-76E8-863B-2B0D-E660B8AD871B}"/>
          </ac:spMkLst>
        </pc:spChg>
        <pc:spChg chg="add mod">
          <ac:chgData name="酒見 康雅" userId="b28be85a-3c64-4f4c-94ee-973812ac0328" providerId="ADAL" clId="{890E1538-DC31-A846-AC27-BF2A67C0A2EC}" dt="2023-07-24T01:41:50.154" v="190" actId="1076"/>
          <ac:spMkLst>
            <pc:docMk/>
            <pc:sldMk cId="2387932345" sldId="262"/>
            <ac:spMk id="3" creationId="{8B92520B-9E86-FCBE-441C-AC721ACDC790}"/>
          </ac:spMkLst>
        </pc:spChg>
        <pc:picChg chg="mod">
          <ac:chgData name="酒見 康雅" userId="b28be85a-3c64-4f4c-94ee-973812ac0328" providerId="ADAL" clId="{890E1538-DC31-A846-AC27-BF2A67C0A2EC}" dt="2023-07-24T01:40:07.070" v="144" actId="1076"/>
          <ac:picMkLst>
            <pc:docMk/>
            <pc:sldMk cId="2387932345" sldId="262"/>
            <ac:picMk id="6" creationId="{BC3BDAF5-6BA6-10AC-969C-4602F6A5CEBB}"/>
          </ac:picMkLst>
        </pc:picChg>
      </pc:sldChg>
      <pc:sldChg chg="addSp delSp modSp mod">
        <pc:chgData name="酒見 康雅" userId="b28be85a-3c64-4f4c-94ee-973812ac0328" providerId="ADAL" clId="{890E1538-DC31-A846-AC27-BF2A67C0A2EC}" dt="2023-07-24T01:41:36.654" v="189" actId="1076"/>
        <pc:sldMkLst>
          <pc:docMk/>
          <pc:sldMk cId="1367477064" sldId="263"/>
        </pc:sldMkLst>
        <pc:spChg chg="del">
          <ac:chgData name="酒見 康雅" userId="b28be85a-3c64-4f4c-94ee-973812ac0328" providerId="ADAL" clId="{890E1538-DC31-A846-AC27-BF2A67C0A2EC}" dt="2023-07-24T01:40:52.129" v="165" actId="478"/>
          <ac:spMkLst>
            <pc:docMk/>
            <pc:sldMk cId="1367477064" sldId="263"/>
            <ac:spMk id="2" creationId="{F270B2EC-9C98-C5FB-3E89-EFCDC60E5717}"/>
          </ac:spMkLst>
        </pc:spChg>
        <pc:spChg chg="add mod">
          <ac:chgData name="酒見 康雅" userId="b28be85a-3c64-4f4c-94ee-973812ac0328" providerId="ADAL" clId="{890E1538-DC31-A846-AC27-BF2A67C0A2EC}" dt="2023-07-24T01:41:36.654" v="189" actId="1076"/>
          <ac:spMkLst>
            <pc:docMk/>
            <pc:sldMk cId="1367477064" sldId="263"/>
            <ac:spMk id="3" creationId="{AD9C34C4-CF02-1D4E-D3E5-DDF92CF14048}"/>
          </ac:spMkLst>
        </pc:spChg>
        <pc:picChg chg="mod">
          <ac:chgData name="酒見 康雅" userId="b28be85a-3c64-4f4c-94ee-973812ac0328" providerId="ADAL" clId="{890E1538-DC31-A846-AC27-BF2A67C0A2EC}" dt="2023-07-24T01:40:46.953" v="164" actId="1076"/>
          <ac:picMkLst>
            <pc:docMk/>
            <pc:sldMk cId="1367477064" sldId="263"/>
            <ac:picMk id="6" creationId="{C7BF4AAE-EDF2-6E19-4A3A-4FA9191E7D63}"/>
          </ac:picMkLst>
        </pc:picChg>
      </pc:sldChg>
      <pc:sldChg chg="modSp mod">
        <pc:chgData name="酒見 康雅" userId="b28be85a-3c64-4f4c-94ee-973812ac0328" providerId="ADAL" clId="{890E1538-DC31-A846-AC27-BF2A67C0A2EC}" dt="2023-07-24T01:37:25.927" v="103" actId="1076"/>
        <pc:sldMkLst>
          <pc:docMk/>
          <pc:sldMk cId="558639240" sldId="264"/>
        </pc:sldMkLst>
        <pc:spChg chg="mod">
          <ac:chgData name="酒見 康雅" userId="b28be85a-3c64-4f4c-94ee-973812ac0328" providerId="ADAL" clId="{890E1538-DC31-A846-AC27-BF2A67C0A2EC}" dt="2023-07-24T01:37:25.927" v="103" actId="1076"/>
          <ac:spMkLst>
            <pc:docMk/>
            <pc:sldMk cId="558639240" sldId="264"/>
            <ac:spMk id="2" creationId="{390D86A8-7C22-28B7-30DD-332FED00E8D3}"/>
          </ac:spMkLst>
        </pc:spChg>
        <pc:picChg chg="mod">
          <ac:chgData name="酒見 康雅" userId="b28be85a-3c64-4f4c-94ee-973812ac0328" providerId="ADAL" clId="{890E1538-DC31-A846-AC27-BF2A67C0A2EC}" dt="2023-07-24T01:35:41.180" v="99" actId="1076"/>
          <ac:picMkLst>
            <pc:docMk/>
            <pc:sldMk cId="558639240" sldId="264"/>
            <ac:picMk id="7" creationId="{42F29EB2-5A0B-1CDA-2D97-04A3E4643A98}"/>
          </ac:picMkLst>
        </pc:picChg>
      </pc:sldChg>
      <pc:sldChg chg="addSp delSp modSp mod">
        <pc:chgData name="酒見 康雅" userId="b28be85a-3c64-4f4c-94ee-973812ac0328" providerId="ADAL" clId="{890E1538-DC31-A846-AC27-BF2A67C0A2EC}" dt="2023-07-24T01:45:03.360" v="302" actId="1076"/>
        <pc:sldMkLst>
          <pc:docMk/>
          <pc:sldMk cId="1996273231" sldId="265"/>
        </pc:sldMkLst>
        <pc:spChg chg="del">
          <ac:chgData name="酒見 康雅" userId="b28be85a-3c64-4f4c-94ee-973812ac0328" providerId="ADAL" clId="{890E1538-DC31-A846-AC27-BF2A67C0A2EC}" dt="2023-07-24T01:44:47.061" v="288" actId="478"/>
          <ac:spMkLst>
            <pc:docMk/>
            <pc:sldMk cId="1996273231" sldId="265"/>
            <ac:spMk id="2" creationId="{D8385294-EBBF-C320-37C6-CA43EE536AE5}"/>
          </ac:spMkLst>
        </pc:spChg>
        <pc:spChg chg="add mod">
          <ac:chgData name="酒見 康雅" userId="b28be85a-3c64-4f4c-94ee-973812ac0328" providerId="ADAL" clId="{890E1538-DC31-A846-AC27-BF2A67C0A2EC}" dt="2023-07-24T01:45:03.360" v="302" actId="1076"/>
          <ac:spMkLst>
            <pc:docMk/>
            <pc:sldMk cId="1996273231" sldId="265"/>
            <ac:spMk id="4" creationId="{8B5E61A6-9441-68F1-F313-F455967B4D40}"/>
          </ac:spMkLst>
        </pc:spChg>
        <pc:picChg chg="mod">
          <ac:chgData name="酒見 康雅" userId="b28be85a-3c64-4f4c-94ee-973812ac0328" providerId="ADAL" clId="{890E1538-DC31-A846-AC27-BF2A67C0A2EC}" dt="2023-07-24T01:44:41.556" v="287" actId="1076"/>
          <ac:picMkLst>
            <pc:docMk/>
            <pc:sldMk cId="1996273231" sldId="265"/>
            <ac:picMk id="3" creationId="{8CBEED03-9B04-ECE8-DACB-559608BA044F}"/>
          </ac:picMkLst>
        </pc:picChg>
      </pc:sldChg>
      <pc:sldChg chg="addSp delSp modSp mod">
        <pc:chgData name="酒見 康雅" userId="b28be85a-3c64-4f4c-94ee-973812ac0328" providerId="ADAL" clId="{890E1538-DC31-A846-AC27-BF2A67C0A2EC}" dt="2023-07-24T01:52:36.929" v="479" actId="1076"/>
        <pc:sldMkLst>
          <pc:docMk/>
          <pc:sldMk cId="2458374989" sldId="266"/>
        </pc:sldMkLst>
        <pc:spChg chg="del">
          <ac:chgData name="酒見 康雅" userId="b28be85a-3c64-4f4c-94ee-973812ac0328" providerId="ADAL" clId="{890E1538-DC31-A846-AC27-BF2A67C0A2EC}" dt="2023-07-24T01:50:51.523" v="412" actId="478"/>
          <ac:spMkLst>
            <pc:docMk/>
            <pc:sldMk cId="2458374989" sldId="266"/>
            <ac:spMk id="2" creationId="{5501262C-D2BB-BCAC-24E6-166DFB9CDBDC}"/>
          </ac:spMkLst>
        </pc:spChg>
        <pc:spChg chg="add mod">
          <ac:chgData name="酒見 康雅" userId="b28be85a-3c64-4f4c-94ee-973812ac0328" providerId="ADAL" clId="{890E1538-DC31-A846-AC27-BF2A67C0A2EC}" dt="2023-07-24T01:52:36.929" v="479" actId="1076"/>
          <ac:spMkLst>
            <pc:docMk/>
            <pc:sldMk cId="2458374989" sldId="266"/>
            <ac:spMk id="4" creationId="{2819CC49-A100-154E-9DAE-E71ADA3DC3C6}"/>
          </ac:spMkLst>
        </pc:spChg>
        <pc:picChg chg="mod">
          <ac:chgData name="酒見 康雅" userId="b28be85a-3c64-4f4c-94ee-973812ac0328" providerId="ADAL" clId="{890E1538-DC31-A846-AC27-BF2A67C0A2EC}" dt="2023-07-24T01:50:44.919" v="411" actId="1076"/>
          <ac:picMkLst>
            <pc:docMk/>
            <pc:sldMk cId="2458374989" sldId="266"/>
            <ac:picMk id="3" creationId="{914F01AA-6E21-4489-2CA0-9ACFE78A73EE}"/>
          </ac:picMkLst>
        </pc:picChg>
      </pc:sldChg>
      <pc:sldChg chg="addSp delSp modSp mod">
        <pc:chgData name="酒見 康雅" userId="b28be85a-3c64-4f4c-94ee-973812ac0328" providerId="ADAL" clId="{890E1538-DC31-A846-AC27-BF2A67C0A2EC}" dt="2023-07-24T01:45:46.427" v="319" actId="1076"/>
        <pc:sldMkLst>
          <pc:docMk/>
          <pc:sldMk cId="948193885" sldId="267"/>
        </pc:sldMkLst>
        <pc:spChg chg="del">
          <ac:chgData name="酒見 康雅" userId="b28be85a-3c64-4f4c-94ee-973812ac0328" providerId="ADAL" clId="{890E1538-DC31-A846-AC27-BF2A67C0A2EC}" dt="2023-07-24T01:45:25.599" v="304" actId="478"/>
          <ac:spMkLst>
            <pc:docMk/>
            <pc:sldMk cId="948193885" sldId="267"/>
            <ac:spMk id="2" creationId="{B9BA1843-4FB9-B438-3FE4-DBE6C20E1723}"/>
          </ac:spMkLst>
        </pc:spChg>
        <pc:spChg chg="add mod">
          <ac:chgData name="酒見 康雅" userId="b28be85a-3c64-4f4c-94ee-973812ac0328" providerId="ADAL" clId="{890E1538-DC31-A846-AC27-BF2A67C0A2EC}" dt="2023-07-24T01:45:46.427" v="319" actId="1076"/>
          <ac:spMkLst>
            <pc:docMk/>
            <pc:sldMk cId="948193885" sldId="267"/>
            <ac:spMk id="4" creationId="{456640D9-001B-F111-E217-B1F306E5E565}"/>
          </ac:spMkLst>
        </pc:spChg>
        <pc:picChg chg="mod">
          <ac:chgData name="酒見 康雅" userId="b28be85a-3c64-4f4c-94ee-973812ac0328" providerId="ADAL" clId="{890E1538-DC31-A846-AC27-BF2A67C0A2EC}" dt="2023-07-24T01:45:19.768" v="303" actId="1076"/>
          <ac:picMkLst>
            <pc:docMk/>
            <pc:sldMk cId="948193885" sldId="267"/>
            <ac:picMk id="3" creationId="{A3B6AD3C-6942-029D-2E7A-ED4F346036B2}"/>
          </ac:picMkLst>
        </pc:picChg>
      </pc:sldChg>
      <pc:sldChg chg="addSp delSp modSp mod ord">
        <pc:chgData name="酒見 康雅" userId="b28be85a-3c64-4f4c-94ee-973812ac0328" providerId="ADAL" clId="{890E1538-DC31-A846-AC27-BF2A67C0A2EC}" dt="2023-07-24T01:38:22.919" v="110" actId="1076"/>
        <pc:sldMkLst>
          <pc:docMk/>
          <pc:sldMk cId="1715528751" sldId="271"/>
        </pc:sldMkLst>
        <pc:spChg chg="add del">
          <ac:chgData name="酒見 康雅" userId="b28be85a-3c64-4f4c-94ee-973812ac0328" providerId="ADAL" clId="{890E1538-DC31-A846-AC27-BF2A67C0A2EC}" dt="2023-07-24T01:31:25.626" v="4" actId="22"/>
          <ac:spMkLst>
            <pc:docMk/>
            <pc:sldMk cId="1715528751" sldId="271"/>
            <ac:spMk id="4" creationId="{156B76F5-5143-0368-42D9-EAE51F04918A}"/>
          </ac:spMkLst>
        </pc:spChg>
        <pc:spChg chg="add mod">
          <ac:chgData name="酒見 康雅" userId="b28be85a-3c64-4f4c-94ee-973812ac0328" providerId="ADAL" clId="{890E1538-DC31-A846-AC27-BF2A67C0A2EC}" dt="2023-07-24T01:38:22.919" v="110" actId="1076"/>
          <ac:spMkLst>
            <pc:docMk/>
            <pc:sldMk cId="1715528751" sldId="271"/>
            <ac:spMk id="5" creationId="{41C79327-9DDA-7EF2-4DA5-B5DA581C42F7}"/>
          </ac:spMkLst>
        </pc:spChg>
        <pc:picChg chg="mod">
          <ac:chgData name="酒見 康雅" userId="b28be85a-3c64-4f4c-94ee-973812ac0328" providerId="ADAL" clId="{890E1538-DC31-A846-AC27-BF2A67C0A2EC}" dt="2023-07-24T01:37:49.087" v="104" actId="1076"/>
          <ac:picMkLst>
            <pc:docMk/>
            <pc:sldMk cId="1715528751" sldId="271"/>
            <ac:picMk id="3" creationId="{36B70B8C-882D-90EE-33A7-47559ED55808}"/>
          </ac:picMkLst>
        </pc:picChg>
      </pc:sldChg>
      <pc:sldChg chg="addSp delSp modSp mod">
        <pc:chgData name="酒見 康雅" userId="b28be85a-3c64-4f4c-94ee-973812ac0328" providerId="ADAL" clId="{890E1538-DC31-A846-AC27-BF2A67C0A2EC}" dt="2023-07-24T01:39:54.580" v="143" actId="20577"/>
        <pc:sldMkLst>
          <pc:docMk/>
          <pc:sldMk cId="3687021236" sldId="272"/>
        </pc:sldMkLst>
        <pc:spChg chg="add del mod">
          <ac:chgData name="酒見 康雅" userId="b28be85a-3c64-4f4c-94ee-973812ac0328" providerId="ADAL" clId="{890E1538-DC31-A846-AC27-BF2A67C0A2EC}" dt="2023-07-24T01:39:44.223" v="115" actId="478"/>
          <ac:spMkLst>
            <pc:docMk/>
            <pc:sldMk cId="3687021236" sldId="272"/>
            <ac:spMk id="2" creationId="{9078971D-2AFF-64B5-0D62-8D56AD230613}"/>
          </ac:spMkLst>
        </pc:spChg>
        <pc:spChg chg="add mod">
          <ac:chgData name="酒見 康雅" userId="b28be85a-3c64-4f4c-94ee-973812ac0328" providerId="ADAL" clId="{890E1538-DC31-A846-AC27-BF2A67C0A2EC}" dt="2023-07-24T01:39:54.580" v="143" actId="20577"/>
          <ac:spMkLst>
            <pc:docMk/>
            <pc:sldMk cId="3687021236" sldId="272"/>
            <ac:spMk id="4" creationId="{B4A397E8-F73F-1B31-FF5A-787342064551}"/>
          </ac:spMkLst>
        </pc:spChg>
        <pc:picChg chg="mod">
          <ac:chgData name="酒見 康雅" userId="b28be85a-3c64-4f4c-94ee-973812ac0328" providerId="ADAL" clId="{890E1538-DC31-A846-AC27-BF2A67C0A2EC}" dt="2023-07-24T01:38:45.821" v="111" actId="1076"/>
          <ac:picMkLst>
            <pc:docMk/>
            <pc:sldMk cId="3687021236" sldId="272"/>
            <ac:picMk id="3" creationId="{9D375C8E-8361-88FE-7CB4-757B656187CB}"/>
          </ac:picMkLst>
        </pc:picChg>
      </pc:sldChg>
      <pc:sldChg chg="addSp modSp mod ord">
        <pc:chgData name="酒見 康雅" userId="b28be85a-3c64-4f4c-94ee-973812ac0328" providerId="ADAL" clId="{890E1538-DC31-A846-AC27-BF2A67C0A2EC}" dt="2023-07-24T01:44:18.053" v="286" actId="14100"/>
        <pc:sldMkLst>
          <pc:docMk/>
          <pc:sldMk cId="413447128" sldId="273"/>
        </pc:sldMkLst>
        <pc:spChg chg="add mod">
          <ac:chgData name="酒見 康雅" userId="b28be85a-3c64-4f4c-94ee-973812ac0328" providerId="ADAL" clId="{890E1538-DC31-A846-AC27-BF2A67C0A2EC}" dt="2023-07-24T01:44:18.053" v="286" actId="14100"/>
          <ac:spMkLst>
            <pc:docMk/>
            <pc:sldMk cId="413447128" sldId="273"/>
            <ac:spMk id="2" creationId="{A50E041D-FF6A-C991-FC0E-4663B6A2C5E0}"/>
          </ac:spMkLst>
        </pc:spChg>
        <pc:picChg chg="mod">
          <ac:chgData name="酒見 康雅" userId="b28be85a-3c64-4f4c-94ee-973812ac0328" providerId="ADAL" clId="{890E1538-DC31-A846-AC27-BF2A67C0A2EC}" dt="2023-07-24T01:43:38.789" v="263" actId="1076"/>
          <ac:picMkLst>
            <pc:docMk/>
            <pc:sldMk cId="413447128" sldId="273"/>
            <ac:picMk id="3" creationId="{7C4E0FC2-518C-E4FD-8DDE-9A7A4F23D7C3}"/>
          </ac:picMkLst>
        </pc:picChg>
      </pc:sldChg>
      <pc:sldChg chg="addSp delSp modSp mod">
        <pc:chgData name="酒見 康雅" userId="b28be85a-3c64-4f4c-94ee-973812ac0328" providerId="ADAL" clId="{890E1538-DC31-A846-AC27-BF2A67C0A2EC}" dt="2023-07-24T01:42:47.751" v="238" actId="1076"/>
        <pc:sldMkLst>
          <pc:docMk/>
          <pc:sldMk cId="2247337149" sldId="274"/>
        </pc:sldMkLst>
        <pc:spChg chg="add del mod">
          <ac:chgData name="酒見 康雅" userId="b28be85a-3c64-4f4c-94ee-973812ac0328" providerId="ADAL" clId="{890E1538-DC31-A846-AC27-BF2A67C0A2EC}" dt="2023-07-24T01:42:11.641" v="192" actId="478"/>
          <ac:spMkLst>
            <pc:docMk/>
            <pc:sldMk cId="2247337149" sldId="274"/>
            <ac:spMk id="2" creationId="{BE331E81-63AD-A87E-919B-9E156FDEAA4C}"/>
          </ac:spMkLst>
        </pc:spChg>
        <pc:spChg chg="add mod">
          <ac:chgData name="酒見 康雅" userId="b28be85a-3c64-4f4c-94ee-973812ac0328" providerId="ADAL" clId="{890E1538-DC31-A846-AC27-BF2A67C0A2EC}" dt="2023-07-24T01:42:47.751" v="238" actId="1076"/>
          <ac:spMkLst>
            <pc:docMk/>
            <pc:sldMk cId="2247337149" sldId="274"/>
            <ac:spMk id="4" creationId="{B2FFED81-410C-1111-500E-C51B35885F54}"/>
          </ac:spMkLst>
        </pc:spChg>
        <pc:picChg chg="mod">
          <ac:chgData name="酒見 康雅" userId="b28be85a-3c64-4f4c-94ee-973812ac0328" providerId="ADAL" clId="{890E1538-DC31-A846-AC27-BF2A67C0A2EC}" dt="2023-07-24T01:42:07.742" v="191" actId="1076"/>
          <ac:picMkLst>
            <pc:docMk/>
            <pc:sldMk cId="2247337149" sldId="274"/>
            <ac:picMk id="3" creationId="{B3B2E721-7FD3-72C6-0FCC-154FFFA6FE53}"/>
          </ac:picMkLst>
        </pc:picChg>
      </pc:sldChg>
      <pc:sldChg chg="addSp modSp mod">
        <pc:chgData name="酒見 康雅" userId="b28be85a-3c64-4f4c-94ee-973812ac0328" providerId="ADAL" clId="{890E1538-DC31-A846-AC27-BF2A67C0A2EC}" dt="2023-07-24T01:46:39.412" v="346" actId="1076"/>
        <pc:sldMkLst>
          <pc:docMk/>
          <pc:sldMk cId="1684368411" sldId="275"/>
        </pc:sldMkLst>
        <pc:spChg chg="add mod">
          <ac:chgData name="酒見 康雅" userId="b28be85a-3c64-4f4c-94ee-973812ac0328" providerId="ADAL" clId="{890E1538-DC31-A846-AC27-BF2A67C0A2EC}" dt="2023-07-24T01:46:39.412" v="346" actId="1076"/>
          <ac:spMkLst>
            <pc:docMk/>
            <pc:sldMk cId="1684368411" sldId="275"/>
            <ac:spMk id="2" creationId="{F86A26B1-27EF-A365-F6D1-4630CFEA99EE}"/>
          </ac:spMkLst>
        </pc:spChg>
        <pc:picChg chg="mod">
          <ac:chgData name="酒見 康雅" userId="b28be85a-3c64-4f4c-94ee-973812ac0328" providerId="ADAL" clId="{890E1538-DC31-A846-AC27-BF2A67C0A2EC}" dt="2023-07-24T01:46:12.616" v="320" actId="1076"/>
          <ac:picMkLst>
            <pc:docMk/>
            <pc:sldMk cId="1684368411" sldId="275"/>
            <ac:picMk id="3" creationId="{76C77155-6A69-445C-0DA1-C6F3038085F3}"/>
          </ac:picMkLst>
        </pc:picChg>
      </pc:sldChg>
      <pc:sldChg chg="addSp modSp mod">
        <pc:chgData name="酒見 康雅" userId="b28be85a-3c64-4f4c-94ee-973812ac0328" providerId="ADAL" clId="{890E1538-DC31-A846-AC27-BF2A67C0A2EC}" dt="2023-07-24T01:47:35.361" v="359" actId="1076"/>
        <pc:sldMkLst>
          <pc:docMk/>
          <pc:sldMk cId="1480117088" sldId="276"/>
        </pc:sldMkLst>
        <pc:spChg chg="add mod">
          <ac:chgData name="酒見 康雅" userId="b28be85a-3c64-4f4c-94ee-973812ac0328" providerId="ADAL" clId="{890E1538-DC31-A846-AC27-BF2A67C0A2EC}" dt="2023-07-24T01:47:35.361" v="359" actId="1076"/>
          <ac:spMkLst>
            <pc:docMk/>
            <pc:sldMk cId="1480117088" sldId="276"/>
            <ac:spMk id="2" creationId="{3EEC7AC0-7719-F9F2-4277-2751DD64A39E}"/>
          </ac:spMkLst>
        </pc:spChg>
        <pc:picChg chg="mod">
          <ac:chgData name="酒見 康雅" userId="b28be85a-3c64-4f4c-94ee-973812ac0328" providerId="ADAL" clId="{890E1538-DC31-A846-AC27-BF2A67C0A2EC}" dt="2023-07-24T01:47:16.382" v="347" actId="1076"/>
          <ac:picMkLst>
            <pc:docMk/>
            <pc:sldMk cId="1480117088" sldId="276"/>
            <ac:picMk id="3" creationId="{2679F0EF-580F-4C37-50A8-33AEDF6A88B7}"/>
          </ac:picMkLst>
        </pc:picChg>
      </pc:sldChg>
      <pc:sldChg chg="addSp modSp mod">
        <pc:chgData name="酒見 康雅" userId="b28be85a-3c64-4f4c-94ee-973812ac0328" providerId="ADAL" clId="{890E1538-DC31-A846-AC27-BF2A67C0A2EC}" dt="2023-07-24T01:48:08.310" v="378" actId="1076"/>
        <pc:sldMkLst>
          <pc:docMk/>
          <pc:sldMk cId="2025895503" sldId="277"/>
        </pc:sldMkLst>
        <pc:spChg chg="add mod">
          <ac:chgData name="酒見 康雅" userId="b28be85a-3c64-4f4c-94ee-973812ac0328" providerId="ADAL" clId="{890E1538-DC31-A846-AC27-BF2A67C0A2EC}" dt="2023-07-24T01:48:08.310" v="378" actId="1076"/>
          <ac:spMkLst>
            <pc:docMk/>
            <pc:sldMk cId="2025895503" sldId="277"/>
            <ac:spMk id="2" creationId="{02BA12BF-BACF-AAFF-1FEF-8D272487964C}"/>
          </ac:spMkLst>
        </pc:spChg>
        <pc:picChg chg="mod">
          <ac:chgData name="酒見 康雅" userId="b28be85a-3c64-4f4c-94ee-973812ac0328" providerId="ADAL" clId="{890E1538-DC31-A846-AC27-BF2A67C0A2EC}" dt="2023-07-24T01:47:44.313" v="360" actId="1076"/>
          <ac:picMkLst>
            <pc:docMk/>
            <pc:sldMk cId="2025895503" sldId="277"/>
            <ac:picMk id="3" creationId="{434B1E7C-62CA-4673-56A0-2569889C5282}"/>
          </ac:picMkLst>
        </pc:picChg>
      </pc:sldChg>
      <pc:sldChg chg="addSp modSp mod">
        <pc:chgData name="酒見 康雅" userId="b28be85a-3c64-4f4c-94ee-973812ac0328" providerId="ADAL" clId="{890E1538-DC31-A846-AC27-BF2A67C0A2EC}" dt="2023-07-24T01:50:23.259" v="410" actId="20577"/>
        <pc:sldMkLst>
          <pc:docMk/>
          <pc:sldMk cId="372479944" sldId="278"/>
        </pc:sldMkLst>
        <pc:spChg chg="add mod">
          <ac:chgData name="酒見 康雅" userId="b28be85a-3c64-4f4c-94ee-973812ac0328" providerId="ADAL" clId="{890E1538-DC31-A846-AC27-BF2A67C0A2EC}" dt="2023-07-24T01:50:23.259" v="410" actId="20577"/>
          <ac:spMkLst>
            <pc:docMk/>
            <pc:sldMk cId="372479944" sldId="278"/>
            <ac:spMk id="2" creationId="{429BC93E-DB84-4527-D96A-A478F5CA887B}"/>
          </ac:spMkLst>
        </pc:spChg>
        <pc:picChg chg="mod">
          <ac:chgData name="酒見 康雅" userId="b28be85a-3c64-4f4c-94ee-973812ac0328" providerId="ADAL" clId="{890E1538-DC31-A846-AC27-BF2A67C0A2EC}" dt="2023-07-24T01:48:15.966" v="379" actId="1076"/>
          <ac:picMkLst>
            <pc:docMk/>
            <pc:sldMk cId="372479944" sldId="278"/>
            <ac:picMk id="3" creationId="{FA6927A1-7DDD-1541-DE25-D8B57C586CBC}"/>
          </ac:picMkLst>
        </pc:picChg>
      </pc:sldChg>
    </pc:docChg>
  </pc:docChgLst>
  <pc:docChgLst>
    <pc:chgData name="酒見 康雅" userId="S::2101162@s.asojuku.ac.jp::b28be85a-3c64-4f4c-94ee-973812ac0328" providerId="AD" clId="Web-{CCBEED4D-8EF2-47DB-A4F0-7D2D25988827}"/>
    <pc:docChg chg="addSld modSld sldOrd">
      <pc:chgData name="酒見 康雅" userId="S::2101162@s.asojuku.ac.jp::b28be85a-3c64-4f4c-94ee-973812ac0328" providerId="AD" clId="Web-{CCBEED4D-8EF2-47DB-A4F0-7D2D25988827}" dt="2023-07-24T01:27:03.460" v="116" actId="20577"/>
      <pc:docMkLst>
        <pc:docMk/>
      </pc:docMkLst>
      <pc:sldChg chg="addSp delSp modSp">
        <pc:chgData name="酒見 康雅" userId="S::2101162@s.asojuku.ac.jp::b28be85a-3c64-4f4c-94ee-973812ac0328" providerId="AD" clId="Web-{CCBEED4D-8EF2-47DB-A4F0-7D2D25988827}" dt="2023-07-24T01:27:03.460" v="116" actId="20577"/>
        <pc:sldMkLst>
          <pc:docMk/>
          <pc:sldMk cId="1001124771" sldId="269"/>
        </pc:sldMkLst>
        <pc:spChg chg="add del mod">
          <ac:chgData name="酒見 康雅" userId="S::2101162@s.asojuku.ac.jp::b28be85a-3c64-4f4c-94ee-973812ac0328" providerId="AD" clId="Web-{CCBEED4D-8EF2-47DB-A4F0-7D2D25988827}" dt="2023-07-24T01:19:28.855" v="59"/>
          <ac:spMkLst>
            <pc:docMk/>
            <pc:sldMk cId="1001124771" sldId="269"/>
            <ac:spMk id="3" creationId="{899A757E-EE3D-2D23-05A0-646C0610B2E4}"/>
          </ac:spMkLst>
        </pc:spChg>
        <pc:spChg chg="add del mod">
          <ac:chgData name="酒見 康雅" userId="S::2101162@s.asojuku.ac.jp::b28be85a-3c64-4f4c-94ee-973812ac0328" providerId="AD" clId="Web-{CCBEED4D-8EF2-47DB-A4F0-7D2D25988827}" dt="2023-07-24T01:19:24.277" v="57"/>
          <ac:spMkLst>
            <pc:docMk/>
            <pc:sldMk cId="1001124771" sldId="269"/>
            <ac:spMk id="5" creationId="{6A4944C4-A427-B9FF-2E9A-53E4008ECD97}"/>
          </ac:spMkLst>
        </pc:spChg>
        <pc:spChg chg="add mod">
          <ac:chgData name="酒見 康雅" userId="S::2101162@s.asojuku.ac.jp::b28be85a-3c64-4f4c-94ee-973812ac0328" providerId="AD" clId="Web-{CCBEED4D-8EF2-47DB-A4F0-7D2D25988827}" dt="2023-07-24T01:27:03.460" v="116" actId="20577"/>
          <ac:spMkLst>
            <pc:docMk/>
            <pc:sldMk cId="1001124771" sldId="269"/>
            <ac:spMk id="7" creationId="{0D437C4B-03CB-F7DD-D5EB-DEDE8EB13975}"/>
          </ac:spMkLst>
        </pc:spChg>
      </pc:sldChg>
      <pc:sldChg chg="addSp modSp new ord">
        <pc:chgData name="酒見 康雅" userId="S::2101162@s.asojuku.ac.jp::b28be85a-3c64-4f4c-94ee-973812ac0328" providerId="AD" clId="Web-{CCBEED4D-8EF2-47DB-A4F0-7D2D25988827}" dt="2023-07-24T01:17:31.633" v="20" actId="20577"/>
        <pc:sldMkLst>
          <pc:docMk/>
          <pc:sldMk cId="1601445091" sldId="270"/>
        </pc:sldMkLst>
        <pc:spChg chg="add mod">
          <ac:chgData name="酒見 康雅" userId="S::2101162@s.asojuku.ac.jp::b28be85a-3c64-4f4c-94ee-973812ac0328" providerId="AD" clId="Web-{CCBEED4D-8EF2-47DB-A4F0-7D2D25988827}" dt="2023-07-24T01:16:55.288" v="12" actId="14100"/>
          <ac:spMkLst>
            <pc:docMk/>
            <pc:sldMk cId="1601445091" sldId="270"/>
            <ac:spMk id="3" creationId="{0A13ADAB-D27A-228B-E3DD-1CFACC66FB13}"/>
          </ac:spMkLst>
        </pc:spChg>
        <pc:spChg chg="add mod">
          <ac:chgData name="酒見 康雅" userId="S::2101162@s.asojuku.ac.jp::b28be85a-3c64-4f4c-94ee-973812ac0328" providerId="AD" clId="Web-{CCBEED4D-8EF2-47DB-A4F0-7D2D25988827}" dt="2023-07-24T01:17:31.633" v="20" actId="20577"/>
          <ac:spMkLst>
            <pc:docMk/>
            <pc:sldMk cId="1601445091" sldId="270"/>
            <ac:spMk id="5" creationId="{CE2ED671-E699-5076-B965-E645793FD607}"/>
          </ac:spMkLst>
        </pc:spChg>
      </pc:sldChg>
    </pc:docChg>
  </pc:docChgLst>
  <pc:docChgLst>
    <pc:chgData name="池田 結登" userId="8ab81ffa-761e-418d-9b1e-45071fc95c89" providerId="ADAL" clId="{7362A351-7612-4085-AA0C-29D864A970ED}"/>
    <pc:docChg chg="undo custSel addSld delSld modSld sldOrd">
      <pc:chgData name="池田 結登" userId="8ab81ffa-761e-418d-9b1e-45071fc95c89" providerId="ADAL" clId="{7362A351-7612-4085-AA0C-29D864A970ED}" dt="2023-07-18T02:29:50.015" v="400" actId="14100"/>
      <pc:docMkLst>
        <pc:docMk/>
      </pc:docMkLst>
      <pc:sldChg chg="addSp delSp delDesignElem">
        <pc:chgData name="池田 結登" userId="8ab81ffa-761e-418d-9b1e-45071fc95c89" providerId="ADAL" clId="{7362A351-7612-4085-AA0C-29D864A970ED}" dt="2023-07-18T00:35:27.237" v="26"/>
        <pc:sldMkLst>
          <pc:docMk/>
          <pc:sldMk cId="2065546950" sldId="256"/>
        </pc:sldMkLst>
        <pc:spChg chg="add del">
          <ac:chgData name="池田 結登" userId="8ab81ffa-761e-418d-9b1e-45071fc95c89" providerId="ADAL" clId="{7362A351-7612-4085-AA0C-29D864A970ED}" dt="2023-07-18T00:35:27.237" v="26"/>
          <ac:spMkLst>
            <pc:docMk/>
            <pc:sldMk cId="2065546950" sldId="256"/>
            <ac:spMk id="9" creationId="{789EBE4E-5983-B393-1D5E-731351065799}"/>
          </ac:spMkLst>
        </pc:spChg>
        <pc:spChg chg="add del">
          <ac:chgData name="池田 結登" userId="8ab81ffa-761e-418d-9b1e-45071fc95c89" providerId="ADAL" clId="{7362A351-7612-4085-AA0C-29D864A970ED}" dt="2023-07-18T00:35:27.237" v="26"/>
          <ac:spMkLst>
            <pc:docMk/>
            <pc:sldMk cId="2065546950" sldId="256"/>
            <ac:spMk id="11" creationId="{2CEF5482-568A-9463-C672-BC6D644DF982}"/>
          </ac:spMkLst>
        </pc:spChg>
        <pc:spChg chg="add del">
          <ac:chgData name="池田 結登" userId="8ab81ffa-761e-418d-9b1e-45071fc95c89" providerId="ADAL" clId="{7362A351-7612-4085-AA0C-29D864A970ED}" dt="2023-07-18T00:35:27.237" v="26"/>
          <ac:spMkLst>
            <pc:docMk/>
            <pc:sldMk cId="2065546950" sldId="256"/>
            <ac:spMk id="13" creationId="{D38784C3-11AE-0BE2-6339-1A2BDAC7F034}"/>
          </ac:spMkLst>
        </pc:spChg>
      </pc:sldChg>
      <pc:sldChg chg="addSp delSp delDesignElem">
        <pc:chgData name="池田 結登" userId="8ab81ffa-761e-418d-9b1e-45071fc95c89" providerId="ADAL" clId="{7362A351-7612-4085-AA0C-29D864A970ED}" dt="2023-07-18T00:35:27.237" v="26"/>
        <pc:sldMkLst>
          <pc:docMk/>
          <pc:sldMk cId="325445649" sldId="259"/>
        </pc:sldMkLst>
        <pc:spChg chg="add del">
          <ac:chgData name="池田 結登" userId="8ab81ffa-761e-418d-9b1e-45071fc95c89" providerId="ADAL" clId="{7362A351-7612-4085-AA0C-29D864A970ED}" dt="2023-07-18T00:35:27.237" v="26"/>
          <ac:spMkLst>
            <pc:docMk/>
            <pc:sldMk cId="325445649" sldId="259"/>
            <ac:spMk id="9" creationId="{789EBE4E-5983-B393-1D5E-731351065799}"/>
          </ac:spMkLst>
        </pc:spChg>
        <pc:spChg chg="add del">
          <ac:chgData name="池田 結登" userId="8ab81ffa-761e-418d-9b1e-45071fc95c89" providerId="ADAL" clId="{7362A351-7612-4085-AA0C-29D864A970ED}" dt="2023-07-18T00:35:27.237" v="26"/>
          <ac:spMkLst>
            <pc:docMk/>
            <pc:sldMk cId="325445649" sldId="259"/>
            <ac:spMk id="11" creationId="{2CEF5482-568A-9463-C672-BC6D644DF982}"/>
          </ac:spMkLst>
        </pc:spChg>
        <pc:spChg chg="add del">
          <ac:chgData name="池田 結登" userId="8ab81ffa-761e-418d-9b1e-45071fc95c89" providerId="ADAL" clId="{7362A351-7612-4085-AA0C-29D864A970ED}" dt="2023-07-18T00:35:27.237" v="26"/>
          <ac:spMkLst>
            <pc:docMk/>
            <pc:sldMk cId="325445649" sldId="259"/>
            <ac:spMk id="13" creationId="{D38784C3-11AE-0BE2-6339-1A2BDAC7F034}"/>
          </ac:spMkLst>
        </pc:spChg>
      </pc:sldChg>
      <pc:sldChg chg="new del">
        <pc:chgData name="池田 結登" userId="8ab81ffa-761e-418d-9b1e-45071fc95c89" providerId="ADAL" clId="{7362A351-7612-4085-AA0C-29D864A970ED}" dt="2023-07-18T00:24:57.929" v="1" actId="2696"/>
        <pc:sldMkLst>
          <pc:docMk/>
          <pc:sldMk cId="373801179" sldId="260"/>
        </pc:sldMkLst>
      </pc:sldChg>
      <pc:sldChg chg="addSp delSp modSp add mod ord delDesignElem">
        <pc:chgData name="池田 結登" userId="8ab81ffa-761e-418d-9b1e-45071fc95c89" providerId="ADAL" clId="{7362A351-7612-4085-AA0C-29D864A970ED}" dt="2023-07-18T01:05:07.901" v="90" actId="207"/>
        <pc:sldMkLst>
          <pc:docMk/>
          <pc:sldMk cId="1659634332" sldId="260"/>
        </pc:sldMkLst>
        <pc:spChg chg="add mod">
          <ac:chgData name="池田 結登" userId="8ab81ffa-761e-418d-9b1e-45071fc95c89" providerId="ADAL" clId="{7362A351-7612-4085-AA0C-29D864A970ED}" dt="2023-07-18T01:04:51.281" v="89" actId="207"/>
          <ac:spMkLst>
            <pc:docMk/>
            <pc:sldMk cId="1659634332" sldId="260"/>
            <ac:spMk id="2" creationId="{0EFDB3D0-8822-F715-4E04-D67066764524}"/>
          </ac:spMkLst>
        </pc:spChg>
        <pc:spChg chg="del mod">
          <ac:chgData name="池田 結登" userId="8ab81ffa-761e-418d-9b1e-45071fc95c89" providerId="ADAL" clId="{7362A351-7612-4085-AA0C-29D864A970ED}" dt="2023-07-18T00:25:35.436" v="10" actId="21"/>
          <ac:spMkLst>
            <pc:docMk/>
            <pc:sldMk cId="1659634332" sldId="260"/>
            <ac:spMk id="2" creationId="{D64D5CDE-0A2E-AD59-93EC-3070B4F8E5FA}"/>
          </ac:spMkLst>
        </pc:spChg>
        <pc:spChg chg="add mod">
          <ac:chgData name="池田 結登" userId="8ab81ffa-761e-418d-9b1e-45071fc95c89" providerId="ADAL" clId="{7362A351-7612-4085-AA0C-29D864A970ED}" dt="2023-07-18T01:04:34.620" v="87" actId="207"/>
          <ac:spMkLst>
            <pc:docMk/>
            <pc:sldMk cId="1659634332" sldId="260"/>
            <ac:spMk id="3" creationId="{990B9A95-AE3E-7DDD-3185-B60BFA071529}"/>
          </ac:spMkLst>
        </pc:spChg>
        <pc:spChg chg="add del">
          <ac:chgData name="池田 結登" userId="8ab81ffa-761e-418d-9b1e-45071fc95c89" providerId="ADAL" clId="{7362A351-7612-4085-AA0C-29D864A970ED}" dt="2023-07-18T00:35:27.237" v="26"/>
          <ac:spMkLst>
            <pc:docMk/>
            <pc:sldMk cId="1659634332" sldId="260"/>
            <ac:spMk id="9" creationId="{789EBE4E-5983-B393-1D5E-731351065799}"/>
          </ac:spMkLst>
        </pc:spChg>
        <pc:spChg chg="add del">
          <ac:chgData name="池田 結登" userId="8ab81ffa-761e-418d-9b1e-45071fc95c89" providerId="ADAL" clId="{7362A351-7612-4085-AA0C-29D864A970ED}" dt="2023-07-18T00:35:27.237" v="26"/>
          <ac:spMkLst>
            <pc:docMk/>
            <pc:sldMk cId="1659634332" sldId="260"/>
            <ac:spMk id="11" creationId="{2CEF5482-568A-9463-C672-BC6D644DF982}"/>
          </ac:spMkLst>
        </pc:spChg>
        <pc:spChg chg="add del">
          <ac:chgData name="池田 結登" userId="8ab81ffa-761e-418d-9b1e-45071fc95c89" providerId="ADAL" clId="{7362A351-7612-4085-AA0C-29D864A970ED}" dt="2023-07-18T00:35:27.237" v="26"/>
          <ac:spMkLst>
            <pc:docMk/>
            <pc:sldMk cId="1659634332" sldId="260"/>
            <ac:spMk id="13" creationId="{D38784C3-11AE-0BE2-6339-1A2BDAC7F034}"/>
          </ac:spMkLst>
        </pc:spChg>
        <pc:picChg chg="mod">
          <ac:chgData name="池田 結登" userId="8ab81ffa-761e-418d-9b1e-45071fc95c89" providerId="ADAL" clId="{7362A351-7612-4085-AA0C-29D864A970ED}" dt="2023-07-18T01:04:12.322" v="84" actId="1076"/>
          <ac:picMkLst>
            <pc:docMk/>
            <pc:sldMk cId="1659634332" sldId="260"/>
            <ac:picMk id="4" creationId="{6269582B-C0E3-E2A2-64A9-0C388807C8F4}"/>
          </ac:picMkLst>
        </pc:picChg>
        <pc:picChg chg="add mod">
          <ac:chgData name="池田 結登" userId="8ab81ffa-761e-418d-9b1e-45071fc95c89" providerId="ADAL" clId="{7362A351-7612-4085-AA0C-29D864A970ED}" dt="2023-07-18T01:05:07.901" v="90" actId="207"/>
          <ac:picMkLst>
            <pc:docMk/>
            <pc:sldMk cId="1659634332" sldId="260"/>
            <ac:picMk id="5" creationId="{706D68DF-3154-C5C4-D772-D9FD259BBDB8}"/>
          </ac:picMkLst>
        </pc:picChg>
      </pc:sldChg>
      <pc:sldChg chg="addSp delSp modSp new mod">
        <pc:chgData name="池田 結登" userId="8ab81ffa-761e-418d-9b1e-45071fc95c89" providerId="ADAL" clId="{7362A351-7612-4085-AA0C-29D864A970ED}" dt="2023-07-18T02:29:50.015" v="400" actId="14100"/>
        <pc:sldMkLst>
          <pc:docMk/>
          <pc:sldMk cId="1876720415" sldId="261"/>
        </pc:sldMkLst>
        <pc:spChg chg="add del mod">
          <ac:chgData name="池田 結登" userId="8ab81ffa-761e-418d-9b1e-45071fc95c89" providerId="ADAL" clId="{7362A351-7612-4085-AA0C-29D864A970ED}" dt="2023-07-18T02:20:29.009" v="268"/>
          <ac:spMkLst>
            <pc:docMk/>
            <pc:sldMk cId="1876720415" sldId="261"/>
            <ac:spMk id="2" creationId="{A594172B-A5D8-C12D-ACA9-1B496A3FA0A4}"/>
          </ac:spMkLst>
        </pc:spChg>
        <pc:spChg chg="add mod">
          <ac:chgData name="池田 結登" userId="8ab81ffa-761e-418d-9b1e-45071fc95c89" providerId="ADAL" clId="{7362A351-7612-4085-AA0C-29D864A970ED}" dt="2023-07-18T02:29:50.015" v="400" actId="14100"/>
          <ac:spMkLst>
            <pc:docMk/>
            <pc:sldMk cId="1876720415" sldId="261"/>
            <ac:spMk id="3" creationId="{2576D200-09C8-8FB1-A8F5-0133AD050BD9}"/>
          </ac:spMkLst>
        </pc:spChg>
        <pc:picChg chg="add del mod">
          <ac:chgData name="池田 結登" userId="8ab81ffa-761e-418d-9b1e-45071fc95c89" providerId="ADAL" clId="{7362A351-7612-4085-AA0C-29D864A970ED}" dt="2023-07-18T01:29:05.965" v="92" actId="21"/>
          <ac:picMkLst>
            <pc:docMk/>
            <pc:sldMk cId="1876720415" sldId="261"/>
            <ac:picMk id="3" creationId="{38B45913-A443-DB6B-5E43-418857A4E678}"/>
          </ac:picMkLst>
        </pc:picChg>
        <pc:picChg chg="add del mod">
          <ac:chgData name="池田 結登" userId="8ab81ffa-761e-418d-9b1e-45071fc95c89" providerId="ADAL" clId="{7362A351-7612-4085-AA0C-29D864A970ED}" dt="2023-07-18T01:33:16.296" v="122" actId="21"/>
          <ac:picMkLst>
            <pc:docMk/>
            <pc:sldMk cId="1876720415" sldId="261"/>
            <ac:picMk id="4" creationId="{A326FA44-6E52-D5C7-636E-87D0427DB13B}"/>
          </ac:picMkLst>
        </pc:picChg>
        <pc:picChg chg="add mod">
          <ac:chgData name="池田 結登" userId="8ab81ffa-761e-418d-9b1e-45071fc95c89" providerId="ADAL" clId="{7362A351-7612-4085-AA0C-29D864A970ED}" dt="2023-07-18T01:34:42.224" v="134" actId="962"/>
          <ac:picMkLst>
            <pc:docMk/>
            <pc:sldMk cId="1876720415" sldId="261"/>
            <ac:picMk id="6" creationId="{18716085-9CA0-9FE5-80F5-BC8F11F3C485}"/>
          </ac:picMkLst>
        </pc:picChg>
      </pc:sldChg>
      <pc:sldChg chg="new del">
        <pc:chgData name="池田 結登" userId="8ab81ffa-761e-418d-9b1e-45071fc95c89" providerId="ADAL" clId="{7362A351-7612-4085-AA0C-29D864A970ED}" dt="2023-07-18T00:35:04.326" v="20" actId="680"/>
        <pc:sldMkLst>
          <pc:docMk/>
          <pc:sldMk cId="2255667504" sldId="261"/>
        </pc:sldMkLst>
      </pc:sldChg>
      <pc:sldChg chg="new del">
        <pc:chgData name="池田 結登" userId="8ab81ffa-761e-418d-9b1e-45071fc95c89" providerId="ADAL" clId="{7362A351-7612-4085-AA0C-29D864A970ED}" dt="2023-07-18T00:35:30.204" v="27" actId="680"/>
        <pc:sldMkLst>
          <pc:docMk/>
          <pc:sldMk cId="3633825601" sldId="261"/>
        </pc:sldMkLst>
      </pc:sldChg>
      <pc:sldChg chg="addSp delSp modSp new mod ord">
        <pc:chgData name="池田 結登" userId="8ab81ffa-761e-418d-9b1e-45071fc95c89" providerId="ADAL" clId="{7362A351-7612-4085-AA0C-29D864A970ED}" dt="2023-07-18T02:27:55.961" v="368" actId="14100"/>
        <pc:sldMkLst>
          <pc:docMk/>
          <pc:sldMk cId="2387932345" sldId="262"/>
        </pc:sldMkLst>
        <pc:spChg chg="add mod">
          <ac:chgData name="池田 結登" userId="8ab81ffa-761e-418d-9b1e-45071fc95c89" providerId="ADAL" clId="{7362A351-7612-4085-AA0C-29D864A970ED}" dt="2023-07-18T02:27:55.961" v="368" actId="14100"/>
          <ac:spMkLst>
            <pc:docMk/>
            <pc:sldMk cId="2387932345" sldId="262"/>
            <ac:spMk id="2" creationId="{5CF9C4D7-76E8-863B-2B0D-E660B8AD871B}"/>
          </ac:spMkLst>
        </pc:spChg>
        <pc:picChg chg="add del mod">
          <ac:chgData name="池田 結登" userId="8ab81ffa-761e-418d-9b1e-45071fc95c89" providerId="ADAL" clId="{7362A351-7612-4085-AA0C-29D864A970ED}" dt="2023-07-18T01:29:15.780" v="94" actId="21"/>
          <ac:picMkLst>
            <pc:docMk/>
            <pc:sldMk cId="2387932345" sldId="262"/>
            <ac:picMk id="3" creationId="{AA853B72-C336-DA56-E332-5FFB21DC4382}"/>
          </ac:picMkLst>
        </pc:picChg>
        <pc:picChg chg="add del mod">
          <ac:chgData name="池田 結登" userId="8ab81ffa-761e-418d-9b1e-45071fc95c89" providerId="ADAL" clId="{7362A351-7612-4085-AA0C-29D864A970ED}" dt="2023-07-18T01:33:20.884" v="124" actId="21"/>
          <ac:picMkLst>
            <pc:docMk/>
            <pc:sldMk cId="2387932345" sldId="262"/>
            <ac:picMk id="4" creationId="{3C4978B7-C857-DCD8-FAE3-477D270CE59B}"/>
          </ac:picMkLst>
        </pc:picChg>
        <pc:picChg chg="add mod">
          <ac:chgData name="池田 結登" userId="8ab81ffa-761e-418d-9b1e-45071fc95c89" providerId="ADAL" clId="{7362A351-7612-4085-AA0C-29D864A970ED}" dt="2023-07-18T01:34:53.465" v="137" actId="962"/>
          <ac:picMkLst>
            <pc:docMk/>
            <pc:sldMk cId="2387932345" sldId="262"/>
            <ac:picMk id="6" creationId="{BC3BDAF5-6BA6-10AC-969C-4602F6A5CEBB}"/>
          </ac:picMkLst>
        </pc:picChg>
      </pc:sldChg>
      <pc:sldChg chg="addSp delSp modSp new mod ord">
        <pc:chgData name="池田 結登" userId="8ab81ffa-761e-418d-9b1e-45071fc95c89" providerId="ADAL" clId="{7362A351-7612-4085-AA0C-29D864A970ED}" dt="2023-07-18T02:27:33.635" v="366" actId="14100"/>
        <pc:sldMkLst>
          <pc:docMk/>
          <pc:sldMk cId="1367477064" sldId="263"/>
        </pc:sldMkLst>
        <pc:spChg chg="add mod">
          <ac:chgData name="池田 結登" userId="8ab81ffa-761e-418d-9b1e-45071fc95c89" providerId="ADAL" clId="{7362A351-7612-4085-AA0C-29D864A970ED}" dt="2023-07-18T02:27:33.635" v="366" actId="14100"/>
          <ac:spMkLst>
            <pc:docMk/>
            <pc:sldMk cId="1367477064" sldId="263"/>
            <ac:spMk id="2" creationId="{F270B2EC-9C98-C5FB-3E89-EFCDC60E5717}"/>
          </ac:spMkLst>
        </pc:spChg>
        <pc:picChg chg="add del mod">
          <ac:chgData name="池田 結登" userId="8ab81ffa-761e-418d-9b1e-45071fc95c89" providerId="ADAL" clId="{7362A351-7612-4085-AA0C-29D864A970ED}" dt="2023-07-18T01:29:11.383" v="93" actId="21"/>
          <ac:picMkLst>
            <pc:docMk/>
            <pc:sldMk cId="1367477064" sldId="263"/>
            <ac:picMk id="3" creationId="{8DFECF0B-361B-0758-27B8-1F7E4462389F}"/>
          </ac:picMkLst>
        </pc:picChg>
        <pc:picChg chg="add del mod">
          <ac:chgData name="池田 結登" userId="8ab81ffa-761e-418d-9b1e-45071fc95c89" providerId="ADAL" clId="{7362A351-7612-4085-AA0C-29D864A970ED}" dt="2023-07-18T01:33:28.131" v="126" actId="21"/>
          <ac:picMkLst>
            <pc:docMk/>
            <pc:sldMk cId="1367477064" sldId="263"/>
            <ac:picMk id="4" creationId="{A004EA5D-201E-A6EB-84BE-CCD76034828A}"/>
          </ac:picMkLst>
        </pc:picChg>
        <pc:picChg chg="add mod">
          <ac:chgData name="池田 結登" userId="8ab81ffa-761e-418d-9b1e-45071fc95c89" providerId="ADAL" clId="{7362A351-7612-4085-AA0C-29D864A970ED}" dt="2023-07-18T01:34:17.114" v="128" actId="27614"/>
          <ac:picMkLst>
            <pc:docMk/>
            <pc:sldMk cId="1367477064" sldId="263"/>
            <ac:picMk id="6" creationId="{C7BF4AAE-EDF2-6E19-4A3A-4FA9191E7D63}"/>
          </ac:picMkLst>
        </pc:picChg>
      </pc:sldChg>
      <pc:sldChg chg="addSp delSp modSp new mod ord">
        <pc:chgData name="池田 結登" userId="8ab81ffa-761e-418d-9b1e-45071fc95c89" providerId="ADAL" clId="{7362A351-7612-4085-AA0C-29D864A970ED}" dt="2023-07-18T02:18:18.447" v="194" actId="21"/>
        <pc:sldMkLst>
          <pc:docMk/>
          <pc:sldMk cId="558639240" sldId="264"/>
        </pc:sldMkLst>
        <pc:spChg chg="add mod">
          <ac:chgData name="池田 結登" userId="8ab81ffa-761e-418d-9b1e-45071fc95c89" providerId="ADAL" clId="{7362A351-7612-4085-AA0C-29D864A970ED}" dt="2023-07-18T02:18:03.422" v="192" actId="1076"/>
          <ac:spMkLst>
            <pc:docMk/>
            <pc:sldMk cId="558639240" sldId="264"/>
            <ac:spMk id="2" creationId="{390D86A8-7C22-28B7-30DD-332FED00E8D3}"/>
          </ac:spMkLst>
        </pc:spChg>
        <pc:picChg chg="add del mod">
          <ac:chgData name="池田 結登" userId="8ab81ffa-761e-418d-9b1e-45071fc95c89" providerId="ADAL" clId="{7362A351-7612-4085-AA0C-29D864A970ED}" dt="2023-07-18T01:29:01.057" v="91" actId="21"/>
          <ac:picMkLst>
            <pc:docMk/>
            <pc:sldMk cId="558639240" sldId="264"/>
            <ac:picMk id="3" creationId="{591C7C79-0106-208D-3575-51251C536C15}"/>
          </ac:picMkLst>
        </pc:picChg>
        <pc:picChg chg="add del mod">
          <ac:chgData name="池田 結登" userId="8ab81ffa-761e-418d-9b1e-45071fc95c89" providerId="ADAL" clId="{7362A351-7612-4085-AA0C-29D864A970ED}" dt="2023-07-18T02:18:18.447" v="194" actId="21"/>
          <ac:picMkLst>
            <pc:docMk/>
            <pc:sldMk cId="558639240" sldId="264"/>
            <ac:picMk id="3" creationId="{A004EA5D-201E-A6EB-84BE-CCD76034828A}"/>
          </ac:picMkLst>
        </pc:picChg>
        <pc:picChg chg="add del mod">
          <ac:chgData name="池田 結登" userId="8ab81ffa-761e-418d-9b1e-45071fc95c89" providerId="ADAL" clId="{7362A351-7612-4085-AA0C-29D864A970ED}" dt="2023-07-18T01:33:24.546" v="125" actId="21"/>
          <ac:picMkLst>
            <pc:docMk/>
            <pc:sldMk cId="558639240" sldId="264"/>
            <ac:picMk id="5" creationId="{11D0527F-51C8-1324-73FE-DB66B99A969D}"/>
          </ac:picMkLst>
        </pc:picChg>
        <pc:picChg chg="add mod">
          <ac:chgData name="池田 結登" userId="8ab81ffa-761e-418d-9b1e-45071fc95c89" providerId="ADAL" clId="{7362A351-7612-4085-AA0C-29D864A970ED}" dt="2023-07-18T01:34:26.328" v="131" actId="962"/>
          <ac:picMkLst>
            <pc:docMk/>
            <pc:sldMk cId="558639240" sldId="264"/>
            <ac:picMk id="7" creationId="{42F29EB2-5A0B-1CDA-2D97-04A3E4643A98}"/>
          </ac:picMkLst>
        </pc:picChg>
      </pc:sldChg>
      <pc:sldChg chg="addSp modSp new mod">
        <pc:chgData name="池田 結登" userId="8ab81ffa-761e-418d-9b1e-45071fc95c89" providerId="ADAL" clId="{7362A351-7612-4085-AA0C-29D864A970ED}" dt="2023-07-18T02:23:34.200" v="343" actId="255"/>
        <pc:sldMkLst>
          <pc:docMk/>
          <pc:sldMk cId="1996273231" sldId="265"/>
        </pc:sldMkLst>
        <pc:spChg chg="add mod">
          <ac:chgData name="池田 結登" userId="8ab81ffa-761e-418d-9b1e-45071fc95c89" providerId="ADAL" clId="{7362A351-7612-4085-AA0C-29D864A970ED}" dt="2023-07-18T02:23:34.200" v="343" actId="255"/>
          <ac:spMkLst>
            <pc:docMk/>
            <pc:sldMk cId="1996273231" sldId="265"/>
            <ac:spMk id="2" creationId="{D8385294-EBBF-C320-37C6-CA43EE536AE5}"/>
          </ac:spMkLst>
        </pc:spChg>
        <pc:picChg chg="add mod">
          <ac:chgData name="池田 結登" userId="8ab81ffa-761e-418d-9b1e-45071fc95c89" providerId="ADAL" clId="{7362A351-7612-4085-AA0C-29D864A970ED}" dt="2023-07-18T01:46:03.276" v="146" actId="962"/>
          <ac:picMkLst>
            <pc:docMk/>
            <pc:sldMk cId="1996273231" sldId="265"/>
            <ac:picMk id="3" creationId="{8CBEED03-9B04-ECE8-DACB-559608BA044F}"/>
          </ac:picMkLst>
        </pc:picChg>
      </pc:sldChg>
      <pc:sldChg chg="addSp modSp new mod">
        <pc:chgData name="池田 結登" userId="8ab81ffa-761e-418d-9b1e-45071fc95c89" providerId="ADAL" clId="{7362A351-7612-4085-AA0C-29D864A970ED}" dt="2023-07-18T02:28:31.979" v="371" actId="14100"/>
        <pc:sldMkLst>
          <pc:docMk/>
          <pc:sldMk cId="2458374989" sldId="266"/>
        </pc:sldMkLst>
        <pc:spChg chg="add mod">
          <ac:chgData name="池田 結登" userId="8ab81ffa-761e-418d-9b1e-45071fc95c89" providerId="ADAL" clId="{7362A351-7612-4085-AA0C-29D864A970ED}" dt="2023-07-18T02:28:31.979" v="371" actId="14100"/>
          <ac:spMkLst>
            <pc:docMk/>
            <pc:sldMk cId="2458374989" sldId="266"/>
            <ac:spMk id="2" creationId="{5501262C-D2BB-BCAC-24E6-166DFB9CDBDC}"/>
          </ac:spMkLst>
        </pc:spChg>
        <pc:picChg chg="add mod">
          <ac:chgData name="池田 結登" userId="8ab81ffa-761e-418d-9b1e-45071fc95c89" providerId="ADAL" clId="{7362A351-7612-4085-AA0C-29D864A970ED}" dt="2023-07-18T01:46:15.437" v="149" actId="962"/>
          <ac:picMkLst>
            <pc:docMk/>
            <pc:sldMk cId="2458374989" sldId="266"/>
            <ac:picMk id="3" creationId="{914F01AA-6E21-4489-2CA0-9ACFE78A73EE}"/>
          </ac:picMkLst>
        </pc:picChg>
      </pc:sldChg>
      <pc:sldChg chg="addSp modSp new mod">
        <pc:chgData name="池田 結登" userId="8ab81ffa-761e-418d-9b1e-45071fc95c89" providerId="ADAL" clId="{7362A351-7612-4085-AA0C-29D864A970ED}" dt="2023-07-18T02:28:14.008" v="369" actId="255"/>
        <pc:sldMkLst>
          <pc:docMk/>
          <pc:sldMk cId="948193885" sldId="267"/>
        </pc:sldMkLst>
        <pc:spChg chg="add mod">
          <ac:chgData name="池田 結登" userId="8ab81ffa-761e-418d-9b1e-45071fc95c89" providerId="ADAL" clId="{7362A351-7612-4085-AA0C-29D864A970ED}" dt="2023-07-18T02:28:14.008" v="369" actId="255"/>
          <ac:spMkLst>
            <pc:docMk/>
            <pc:sldMk cId="948193885" sldId="267"/>
            <ac:spMk id="2" creationId="{B9BA1843-4FB9-B438-3FE4-DBE6C20E1723}"/>
          </ac:spMkLst>
        </pc:spChg>
        <pc:picChg chg="add mod">
          <ac:chgData name="池田 結登" userId="8ab81ffa-761e-418d-9b1e-45071fc95c89" providerId="ADAL" clId="{7362A351-7612-4085-AA0C-29D864A970ED}" dt="2023-07-18T01:55:32.643" v="161" actId="27614"/>
          <ac:picMkLst>
            <pc:docMk/>
            <pc:sldMk cId="948193885" sldId="267"/>
            <ac:picMk id="3" creationId="{A3B6AD3C-6942-029D-2E7A-ED4F346036B2}"/>
          </ac:picMkLst>
        </pc:picChg>
      </pc:sldChg>
      <pc:sldChg chg="add del">
        <pc:chgData name="池田 結登" userId="8ab81ffa-761e-418d-9b1e-45071fc95c89" providerId="ADAL" clId="{7362A351-7612-4085-AA0C-29D864A970ED}" dt="2023-07-18T01:49:26.479" v="153" actId="47"/>
        <pc:sldMkLst>
          <pc:docMk/>
          <pc:sldMk cId="1216604193" sldId="267"/>
        </pc:sldMkLst>
      </pc:sldChg>
      <pc:sldChg chg="addSp modSp new mod">
        <pc:chgData name="池田 結登" userId="8ab81ffa-761e-418d-9b1e-45071fc95c89" providerId="ADAL" clId="{7362A351-7612-4085-AA0C-29D864A970ED}" dt="2023-07-18T02:22:09.876" v="322" actId="14100"/>
        <pc:sldMkLst>
          <pc:docMk/>
          <pc:sldMk cId="530464797" sldId="268"/>
        </pc:sldMkLst>
        <pc:spChg chg="add mod">
          <ac:chgData name="池田 結登" userId="8ab81ffa-761e-418d-9b1e-45071fc95c89" providerId="ADAL" clId="{7362A351-7612-4085-AA0C-29D864A970ED}" dt="2023-07-18T02:22:09.876" v="322" actId="14100"/>
          <ac:spMkLst>
            <pc:docMk/>
            <pc:sldMk cId="530464797" sldId="268"/>
            <ac:spMk id="2" creationId="{8B8420FF-67C0-620C-78C0-098E32A8C308}"/>
          </ac:spMkLst>
        </pc:spChg>
        <pc:picChg chg="add mod">
          <ac:chgData name="池田 結登" userId="8ab81ffa-761e-418d-9b1e-45071fc95c89" providerId="ADAL" clId="{7362A351-7612-4085-AA0C-29D864A970ED}" dt="2023-07-18T01:55:42.999" v="164" actId="962"/>
          <ac:picMkLst>
            <pc:docMk/>
            <pc:sldMk cId="530464797" sldId="268"/>
            <ac:picMk id="3" creationId="{6A1EE279-D38E-553E-D380-9C088AF4FACE}"/>
          </ac:picMkLst>
        </pc:picChg>
      </pc:sldChg>
    </pc:docChg>
  </pc:docChgLst>
  <pc:docChgLst>
    <pc:chgData name="酒見 康雅" userId="S::2101162@s.asojuku.ac.jp::b28be85a-3c64-4f4c-94ee-973812ac0328" providerId="AD" clId="Web-{D359886F-548E-4F85-905A-7D2A667929A4}"/>
    <pc:docChg chg="modSld">
      <pc:chgData name="酒見 康雅" userId="S::2101162@s.asojuku.ac.jp::b28be85a-3c64-4f4c-94ee-973812ac0328" providerId="AD" clId="Web-{D359886F-548E-4F85-905A-7D2A667929A4}" dt="2023-07-20T02:04:05.073" v="42" actId="1076"/>
      <pc:docMkLst>
        <pc:docMk/>
      </pc:docMkLst>
      <pc:sldChg chg="modSp">
        <pc:chgData name="酒見 康雅" userId="S::2101162@s.asojuku.ac.jp::b28be85a-3c64-4f4c-94ee-973812ac0328" providerId="AD" clId="Web-{D359886F-548E-4F85-905A-7D2A667929A4}" dt="2023-07-20T02:04:05.073" v="42" actId="1076"/>
        <pc:sldMkLst>
          <pc:docMk/>
          <pc:sldMk cId="1659634332" sldId="260"/>
        </pc:sldMkLst>
        <pc:spChg chg="mod">
          <ac:chgData name="酒見 康雅" userId="S::2101162@s.asojuku.ac.jp::b28be85a-3c64-4f4c-94ee-973812ac0328" providerId="AD" clId="Web-{D359886F-548E-4F85-905A-7D2A667929A4}" dt="2023-07-20T02:04:05.073" v="42" actId="1076"/>
          <ac:spMkLst>
            <pc:docMk/>
            <pc:sldMk cId="1659634332" sldId="260"/>
            <ac:spMk id="3" creationId="{990B9A95-AE3E-7DDD-3185-B60BFA071529}"/>
          </ac:spMkLst>
        </pc:spChg>
      </pc:sldChg>
      <pc:sldChg chg="modSp">
        <pc:chgData name="酒見 康雅" userId="S::2101162@s.asojuku.ac.jp::b28be85a-3c64-4f4c-94ee-973812ac0328" providerId="AD" clId="Web-{D359886F-548E-4F85-905A-7D2A667929A4}" dt="2023-07-20T02:02:43.301" v="17" actId="14100"/>
        <pc:sldMkLst>
          <pc:docMk/>
          <pc:sldMk cId="1876720415" sldId="261"/>
        </pc:sldMkLst>
        <pc:spChg chg="mod">
          <ac:chgData name="酒見 康雅" userId="S::2101162@s.asojuku.ac.jp::b28be85a-3c64-4f4c-94ee-973812ac0328" providerId="AD" clId="Web-{D359886F-548E-4F85-905A-7D2A667929A4}" dt="2023-07-20T02:02:43.301" v="17" actId="14100"/>
          <ac:spMkLst>
            <pc:docMk/>
            <pc:sldMk cId="1876720415" sldId="261"/>
            <ac:spMk id="3" creationId="{2576D200-09C8-8FB1-A8F5-0133AD050BD9}"/>
          </ac:spMkLst>
        </pc:spChg>
      </pc:sldChg>
      <pc:sldChg chg="modSp">
        <pc:chgData name="酒見 康雅" userId="S::2101162@s.asojuku.ac.jp::b28be85a-3c64-4f4c-94ee-973812ac0328" providerId="AD" clId="Web-{D359886F-548E-4F85-905A-7D2A667929A4}" dt="2023-07-20T02:02:59.693" v="19" actId="20577"/>
        <pc:sldMkLst>
          <pc:docMk/>
          <pc:sldMk cId="948193885" sldId="267"/>
        </pc:sldMkLst>
        <pc:spChg chg="mod">
          <ac:chgData name="酒見 康雅" userId="S::2101162@s.asojuku.ac.jp::b28be85a-3c64-4f4c-94ee-973812ac0328" providerId="AD" clId="Web-{D359886F-548E-4F85-905A-7D2A667929A4}" dt="2023-07-20T02:02:59.693" v="19" actId="20577"/>
          <ac:spMkLst>
            <pc:docMk/>
            <pc:sldMk cId="948193885" sldId="267"/>
            <ac:spMk id="2" creationId="{B9BA1843-4FB9-B438-3FE4-DBE6C20E172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96401" y="3378954"/>
            <a:ext cx="6394567" cy="3479046"/>
          </a:xfrm>
          <a:custGeom>
            <a:avLst/>
            <a:gdLst>
              <a:gd name="connsiteX0" fmla="*/ 5171297 w 6394567"/>
              <a:gd name="connsiteY0" fmla="*/ 284 h 3479046"/>
              <a:gd name="connsiteX1" fmla="*/ 6394290 w 6394567"/>
              <a:gd name="connsiteY1" fmla="*/ 430072 h 3479046"/>
              <a:gd name="connsiteX2" fmla="*/ 6394567 w 6394567"/>
              <a:gd name="connsiteY2" fmla="*/ 430316 h 3479046"/>
              <a:gd name="connsiteX3" fmla="*/ 6394567 w 6394567"/>
              <a:gd name="connsiteY3" fmla="*/ 3479046 h 3479046"/>
              <a:gd name="connsiteX4" fmla="*/ 0 w 6394567"/>
              <a:gd name="connsiteY4" fmla="*/ 3479046 h 3479046"/>
              <a:gd name="connsiteX5" fmla="*/ 3916974 w 6394567"/>
              <a:gd name="connsiteY5" fmla="*/ 405504 h 3479046"/>
              <a:gd name="connsiteX6" fmla="*/ 3959456 w 6394567"/>
              <a:gd name="connsiteY6" fmla="*/ 373857 h 3479046"/>
              <a:gd name="connsiteX7" fmla="*/ 5052215 w 6394567"/>
              <a:gd name="connsiteY7" fmla="*/ 1756 h 3479046"/>
              <a:gd name="connsiteX8" fmla="*/ 5171297 w 6394567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32C74-82F4-2A29-889B-EF23CEE6A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1122363"/>
            <a:ext cx="6211185" cy="230524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CADD6-278F-604C-8A38-BBBAFC675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2" y="3549048"/>
            <a:ext cx="5029198" cy="195627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3946B-3F5A-C916-B62B-8D5938EA8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6539F-2DB8-FCDA-C884-9C3CD29B8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A7B3-5D3B-D493-8F6F-1FEBB857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05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0D2E-0561-F284-F89A-AAE3CD09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10239338" cy="9536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57C4C-16EC-2477-6332-830F53011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9848" y="2139696"/>
            <a:ext cx="10239338" cy="36776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940D3-6996-1C08-F1AF-87C35465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676C3-588F-B636-8CE0-AA2CBFBCE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EF8A9-EB1E-B344-A4B8-B58D06336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033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EF3A28-33E4-2796-AE7A-1234569F5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4950" y="1081177"/>
            <a:ext cx="2508849" cy="4633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185FC-2BBB-E997-A5CD-F2C6CF6B7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6800" y="1081177"/>
            <a:ext cx="7505700" cy="4633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14B3C-96CD-071C-C2AD-2C7E04F81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2B04-F5E0-C5A3-C77D-6AE9A9E9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55BC2-C712-C4A4-50EC-E10D8834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396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4769-9A55-AF9B-4CE4-DFA07E71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45D9E-DBB4-B890-88D5-B4C03599E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5260-1C0B-A965-3114-D7C40D18B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F4D1-0334-3F24-69B4-06C7BD74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BA76D-3B8B-429D-9B32-54D6A629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931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9C414-4A2F-78AF-ED60-6130D4C563B3}"/>
              </a:ext>
            </a:extLst>
          </p:cNvPr>
          <p:cNvSpPr/>
          <p:nvPr/>
        </p:nvSpPr>
        <p:spPr>
          <a:xfrm>
            <a:off x="6284115" y="3378954"/>
            <a:ext cx="5907885" cy="3479046"/>
          </a:xfrm>
          <a:custGeom>
            <a:avLst/>
            <a:gdLst>
              <a:gd name="connsiteX0" fmla="*/ 5171297 w 5907885"/>
              <a:gd name="connsiteY0" fmla="*/ 284 h 3479046"/>
              <a:gd name="connsiteX1" fmla="*/ 5813217 w 5907885"/>
              <a:gd name="connsiteY1" fmla="*/ 114238 h 3479046"/>
              <a:gd name="connsiteX2" fmla="*/ 5907885 w 5907885"/>
              <a:gd name="connsiteY2" fmla="*/ 151524 h 3479046"/>
              <a:gd name="connsiteX3" fmla="*/ 5907885 w 5907885"/>
              <a:gd name="connsiteY3" fmla="*/ 3479046 h 3479046"/>
              <a:gd name="connsiteX4" fmla="*/ 0 w 5907885"/>
              <a:gd name="connsiteY4" fmla="*/ 3479046 h 3479046"/>
              <a:gd name="connsiteX5" fmla="*/ 3916974 w 5907885"/>
              <a:gd name="connsiteY5" fmla="*/ 405504 h 3479046"/>
              <a:gd name="connsiteX6" fmla="*/ 3959456 w 5907885"/>
              <a:gd name="connsiteY6" fmla="*/ 373857 h 3479046"/>
              <a:gd name="connsiteX7" fmla="*/ 5052215 w 5907885"/>
              <a:gd name="connsiteY7" fmla="*/ 1756 h 3479046"/>
              <a:gd name="connsiteX8" fmla="*/ 5171297 w 5907885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7885" h="3479046">
                <a:moveTo>
                  <a:pt x="5171297" y="284"/>
                </a:moveTo>
                <a:cubicBezTo>
                  <a:pt x="5389485" y="3908"/>
                  <a:pt x="5606422" y="42249"/>
                  <a:pt x="5813217" y="114238"/>
                </a:cubicBezTo>
                <a:lnTo>
                  <a:pt x="5907885" y="151524"/>
                </a:lnTo>
                <a:lnTo>
                  <a:pt x="5907885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2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410AE4-7FC7-589E-B6D3-0DA7B5FC5CE3}"/>
              </a:ext>
            </a:extLst>
          </p:cNvPr>
          <p:cNvSpPr/>
          <p:nvPr/>
        </p:nvSpPr>
        <p:spPr>
          <a:xfrm flipH="1" flipV="1">
            <a:off x="0" y="0"/>
            <a:ext cx="2923855" cy="1479128"/>
          </a:xfrm>
          <a:custGeom>
            <a:avLst/>
            <a:gdLst>
              <a:gd name="connsiteX0" fmla="*/ 2923855 w 2923855"/>
              <a:gd name="connsiteY0" fmla="*/ 1479128 h 1479128"/>
              <a:gd name="connsiteX1" fmla="*/ 0 w 2923855"/>
              <a:gd name="connsiteY1" fmla="*/ 1479128 h 1479128"/>
              <a:gd name="connsiteX2" fmla="*/ 1368245 w 2923855"/>
              <a:gd name="connsiteY2" fmla="*/ 405504 h 1479128"/>
              <a:gd name="connsiteX3" fmla="*/ 1410727 w 2923855"/>
              <a:gd name="connsiteY3" fmla="*/ 373857 h 1479128"/>
              <a:gd name="connsiteX4" fmla="*/ 2503486 w 2923855"/>
              <a:gd name="connsiteY4" fmla="*/ 1756 h 1479128"/>
              <a:gd name="connsiteX5" fmla="*/ 2622568 w 2923855"/>
              <a:gd name="connsiteY5" fmla="*/ 284 h 1479128"/>
              <a:gd name="connsiteX6" fmla="*/ 2785835 w 2923855"/>
              <a:gd name="connsiteY6" fmla="*/ 9494 h 1479128"/>
              <a:gd name="connsiteX7" fmla="*/ 2923855 w 2923855"/>
              <a:gd name="connsiteY7" fmla="*/ 28352 h 1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3855" h="1479128">
                <a:moveTo>
                  <a:pt x="2923855" y="1479128"/>
                </a:moveTo>
                <a:lnTo>
                  <a:pt x="0" y="1479128"/>
                </a:lnTo>
                <a:lnTo>
                  <a:pt x="1368245" y="405504"/>
                </a:lnTo>
                <a:lnTo>
                  <a:pt x="1410727" y="373857"/>
                </a:lnTo>
                <a:cubicBezTo>
                  <a:pt x="1742357" y="139664"/>
                  <a:pt x="2122368" y="17528"/>
                  <a:pt x="2503486" y="1756"/>
                </a:cubicBezTo>
                <a:cubicBezTo>
                  <a:pt x="2543187" y="114"/>
                  <a:pt x="2582898" y="-375"/>
                  <a:pt x="2622568" y="284"/>
                </a:cubicBezTo>
                <a:cubicBezTo>
                  <a:pt x="2677115" y="1190"/>
                  <a:pt x="2731584" y="4266"/>
                  <a:pt x="2785835" y="9494"/>
                </a:cubicBezTo>
                <a:lnTo>
                  <a:pt x="2923855" y="28352"/>
                </a:lnTo>
                <a:close/>
              </a:path>
            </a:pathLst>
          </a:custGeom>
          <a:gradFill>
            <a:gsLst>
              <a:gs pos="3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81CBD-08D9-3C9A-7620-24F2D640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09738"/>
            <a:ext cx="6455434" cy="29812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5AE2B-1716-CEEC-73F8-E81F59192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759252"/>
            <a:ext cx="5397260" cy="95574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3052-6EE8-979F-04FB-1B8DF81F2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86285-161A-6869-27C2-0A159C23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ED64F-5DAB-238D-C34A-1DCCB122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898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84D0-7460-7B08-F1EE-96EABE40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936841"/>
            <a:ext cx="10092477" cy="9536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0B7F9-8ECB-7079-A11E-51D3903E2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97161-CAF5-CA48-D814-7ACD43AB9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9795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BD680-4E7A-5155-3CAE-6BD44EE8B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A152D-EFF2-B3AA-3F25-14E1136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D6032-FD7A-BFFD-9BE5-48EDBEFB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19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47F4D-4855-340E-03F3-4860885E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63283"/>
            <a:ext cx="10096500" cy="9160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EB472-7426-C288-B5F6-0A1232DCE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879287"/>
            <a:ext cx="4739628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94F9C-B6FA-97C3-F618-0CF956CB5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1" y="2505075"/>
            <a:ext cx="4739628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F5665C-7910-AFA2-350F-42C06ED5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330" y="1879287"/>
            <a:ext cx="4762970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71352E-1DE0-F0CD-6F81-1D8FF59C2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330" y="2505075"/>
            <a:ext cx="4762970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8F7E4-7D9E-4736-3269-4F0C4699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386CF-9A84-8D2A-BC47-C951DD99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80844D-FE1F-49E7-3BBD-527FB72EC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86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691C-93A5-1364-00A9-A470C289F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57223"/>
            <a:ext cx="8886884" cy="1043078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055BD-4154-B9D1-0B5B-B1E3A06B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A9E4A-03D1-7A8B-233D-014A3248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2CEFC4-D276-DF45-F395-F5BD2EA7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99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12C0AD-76F4-FCE4-2717-0A9AA4351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83BB66-3F41-7F1D-5108-B3F679A88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A6DA0-07AE-4BE4-B82F-7936D0E3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09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FB75-C953-0BD0-4E2E-71776742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70626"/>
            <a:ext cx="3705225" cy="1286774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AA52-60F3-40F2-673B-5848F425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75426"/>
            <a:ext cx="5980112" cy="476837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167E8-C561-5A72-AED3-442F66DDE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BFED3-7CB3-1B8B-9504-13A121CA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456C9-19A0-4441-B1AF-B7AFBF64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898EA-84CC-411C-0012-D3149536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43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1E10-1458-2553-05B4-313F7E26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82128"/>
            <a:ext cx="3705225" cy="1275272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0F677-F177-6DED-1920-685B9D9FF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43000"/>
            <a:ext cx="5980112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D1CB1-2109-480E-8904-4077C94D6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657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0DB38-7CB9-2140-BC21-6D2E7DD0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448AD-3B1D-4B5E-CAB9-BB5FD2CDE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EF53D-CF5A-87A2-E973-3B8CCDEB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77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1F4A25-A386-9574-775C-E5E5F9FC3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8886884" cy="9536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7885F-2B7B-74DB-9996-E0ACEBC9D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39696"/>
            <a:ext cx="8883836" cy="3677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4F519-BA47-2B81-CC1C-7E1F119EC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7379" y="4629744"/>
            <a:ext cx="2653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E351CED-465B-40B5-ADCE-957C918F227B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52D7B-C352-1630-4C3D-7D5983C04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0602" y="6318446"/>
            <a:ext cx="2743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E04F0-DF9B-480B-CC46-BAE7A81FB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18446"/>
            <a:ext cx="61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71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37" r:id="rId6"/>
    <p:sldLayoutId id="2147483733" r:id="rId7"/>
    <p:sldLayoutId id="2147483734" r:id="rId8"/>
    <p:sldLayoutId id="2147483735" r:id="rId9"/>
    <p:sldLayoutId id="2147483736" r:id="rId10"/>
    <p:sldLayoutId id="21474837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9EBE4E-5983-B393-1D5E-731351065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複数色の煙のグラデーション">
            <a:extLst>
              <a:ext uri="{FF2B5EF4-FFF2-40B4-BE49-F238E27FC236}">
                <a16:creationId xmlns:a16="http://schemas.microsoft.com/office/drawing/2014/main" id="{6269582B-C0E3-E2A2-64A9-0C388807C8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07" b="762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CEF5482-568A-9463-C672-BC6D644DF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V="1">
            <a:off x="-39511" y="-72076"/>
            <a:ext cx="8582352" cy="4875036"/>
          </a:xfrm>
          <a:custGeom>
            <a:avLst/>
            <a:gdLst>
              <a:gd name="connsiteX0" fmla="*/ 1259133 w 8582352"/>
              <a:gd name="connsiteY0" fmla="*/ 1707 h 4875036"/>
              <a:gd name="connsiteX1" fmla="*/ 29139 w 8582352"/>
              <a:gd name="connsiteY1" fmla="*/ 317762 h 4875036"/>
              <a:gd name="connsiteX2" fmla="*/ 0 w 8582352"/>
              <a:gd name="connsiteY2" fmla="*/ 333585 h 4875036"/>
              <a:gd name="connsiteX3" fmla="*/ 79271 w 8582352"/>
              <a:gd name="connsiteY3" fmla="*/ 4875036 h 4875036"/>
              <a:gd name="connsiteX4" fmla="*/ 8582352 w 8582352"/>
              <a:gd name="connsiteY4" fmla="*/ 4726614 h 4875036"/>
              <a:gd name="connsiteX5" fmla="*/ 3064323 w 8582352"/>
              <a:gd name="connsiteY5" fmla="*/ 550287 h 4875036"/>
              <a:gd name="connsiteX6" fmla="*/ 3002736 w 8582352"/>
              <a:gd name="connsiteY6" fmla="*/ 506058 h 4875036"/>
              <a:gd name="connsiteX7" fmla="*/ 1429589 w 8582352"/>
              <a:gd name="connsiteY7" fmla="*/ 840 h 4875036"/>
              <a:gd name="connsiteX8" fmla="*/ 1259133 w 8582352"/>
              <a:gd name="connsiteY8" fmla="*/ 1707 h 4875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82352" h="4875036">
                <a:moveTo>
                  <a:pt x="1259133" y="1707"/>
                </a:moveTo>
                <a:cubicBezTo>
                  <a:pt x="833461" y="16212"/>
                  <a:pt x="412733" y="123046"/>
                  <a:pt x="29139" y="317762"/>
                </a:cubicBezTo>
                <a:lnTo>
                  <a:pt x="0" y="333585"/>
                </a:lnTo>
                <a:lnTo>
                  <a:pt x="79271" y="4875036"/>
                </a:lnTo>
                <a:lnTo>
                  <a:pt x="8582352" y="4726614"/>
                </a:lnTo>
                <a:lnTo>
                  <a:pt x="3064323" y="550287"/>
                </a:lnTo>
                <a:lnTo>
                  <a:pt x="3002736" y="506058"/>
                </a:lnTo>
                <a:cubicBezTo>
                  <a:pt x="2522288" y="179187"/>
                  <a:pt x="1975404" y="13891"/>
                  <a:pt x="1429589" y="840"/>
                </a:cubicBezTo>
                <a:cubicBezTo>
                  <a:pt x="1372734" y="-519"/>
                  <a:pt x="1315889" y="-227"/>
                  <a:pt x="1259133" y="1707"/>
                </a:cubicBezTo>
                <a:close/>
              </a:path>
            </a:pathLst>
          </a:custGeom>
          <a:gradFill>
            <a:gsLst>
              <a:gs pos="22000">
                <a:schemeClr val="bg2">
                  <a:alpha val="80000"/>
                </a:schemeClr>
              </a:gs>
              <a:gs pos="100000">
                <a:schemeClr val="accent1">
                  <a:lumMod val="60000"/>
                  <a:lumOff val="40000"/>
                  <a:alpha val="86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64D5CDE-0A2E-AD59-93EC-3070B4F8E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7142" y="691722"/>
            <a:ext cx="8189925" cy="2610277"/>
          </a:xfrm>
        </p:spPr>
        <p:txBody>
          <a:bodyPr>
            <a:normAutofit/>
          </a:bodyPr>
          <a:lstStyle/>
          <a:p>
            <a:r>
              <a:rPr kumimoji="1" lang="en-US" altLang="ja-JP" sz="8000"/>
              <a:t>Time3</a:t>
            </a:r>
            <a:endParaRPr kumimoji="1" lang="ja-JP" altLang="en-US" sz="80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38784C3-11AE-0BE2-6339-1A2BDAC7F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740000" flipV="1">
            <a:off x="7888979" y="5014859"/>
            <a:ext cx="4324338" cy="1889417"/>
          </a:xfrm>
          <a:custGeom>
            <a:avLst/>
            <a:gdLst>
              <a:gd name="connsiteX0" fmla="*/ 26412 w 4324338"/>
              <a:gd name="connsiteY0" fmla="*/ 1889417 h 1889417"/>
              <a:gd name="connsiteX1" fmla="*/ 4324338 w 4324338"/>
              <a:gd name="connsiteY1" fmla="*/ 1814397 h 1889417"/>
              <a:gd name="connsiteX2" fmla="*/ 2459858 w 4324338"/>
              <a:gd name="connsiteY2" fmla="*/ 403264 h 1889417"/>
              <a:gd name="connsiteX3" fmla="*/ 2414726 w 4324338"/>
              <a:gd name="connsiteY3" fmla="*/ 370852 h 1889417"/>
              <a:gd name="connsiteX4" fmla="*/ 1261883 w 4324338"/>
              <a:gd name="connsiteY4" fmla="*/ 615 h 1889417"/>
              <a:gd name="connsiteX5" fmla="*/ 70385 w 4324338"/>
              <a:gd name="connsiteY5" fmla="*/ 326182 h 1889417"/>
              <a:gd name="connsiteX6" fmla="*/ 0 w 4324338"/>
              <a:gd name="connsiteY6" fmla="*/ 376291 h 1889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4338" h="1889417">
                <a:moveTo>
                  <a:pt x="26412" y="1889417"/>
                </a:moveTo>
                <a:lnTo>
                  <a:pt x="4324338" y="1814397"/>
                </a:lnTo>
                <a:lnTo>
                  <a:pt x="2459858" y="403264"/>
                </a:lnTo>
                <a:lnTo>
                  <a:pt x="2414726" y="370852"/>
                </a:lnTo>
                <a:cubicBezTo>
                  <a:pt x="2062641" y="131313"/>
                  <a:pt x="1661870" y="10180"/>
                  <a:pt x="1261883" y="615"/>
                </a:cubicBezTo>
                <a:cubicBezTo>
                  <a:pt x="845229" y="-9347"/>
                  <a:pt x="429425" y="101751"/>
                  <a:pt x="70385" y="326182"/>
                </a:cubicBezTo>
                <a:lnTo>
                  <a:pt x="0" y="376291"/>
                </a:lnTo>
                <a:close/>
              </a:path>
            </a:pathLst>
          </a:custGeom>
          <a:gradFill>
            <a:gsLst>
              <a:gs pos="27000">
                <a:schemeClr val="bg2">
                  <a:alpha val="80000"/>
                </a:schemeClr>
              </a:gs>
              <a:gs pos="100000">
                <a:schemeClr val="accent1">
                  <a:lumMod val="60000"/>
                  <a:lumOff val="40000"/>
                  <a:alpha val="92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546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B3B2E721-7FD3-72C6-0FCC-154FFFA6F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0"/>
            <a:ext cx="3418640" cy="68580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2FFED81-410C-1111-500E-C51B35885F54}"/>
              </a:ext>
            </a:extLst>
          </p:cNvPr>
          <p:cNvSpPr txBox="1"/>
          <p:nvPr/>
        </p:nvSpPr>
        <p:spPr>
          <a:xfrm>
            <a:off x="632986" y="3152001"/>
            <a:ext cx="47607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000"/>
              <a:t>グループ新規</a:t>
            </a:r>
            <a:r>
              <a:rPr kumimoji="1" lang="ja-JP" altLang="en-US" sz="3000"/>
              <a:t>登録完了画面</a:t>
            </a:r>
          </a:p>
        </p:txBody>
      </p:sp>
    </p:spTree>
    <p:extLst>
      <p:ext uri="{BB962C8B-B14F-4D97-AF65-F5344CB8AC3E}">
        <p14:creationId xmlns:p14="http://schemas.microsoft.com/office/powerpoint/2010/main" val="2247337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18716085-9CA0-9FE5-80F5-BC8F11F3C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0"/>
            <a:ext cx="3418640" cy="68580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EB74F14-FF17-CD9F-51B8-BA09298BE3E8}"/>
              </a:ext>
            </a:extLst>
          </p:cNvPr>
          <p:cNvSpPr txBox="1"/>
          <p:nvPr/>
        </p:nvSpPr>
        <p:spPr>
          <a:xfrm>
            <a:off x="824507" y="3142734"/>
            <a:ext cx="4377705" cy="57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/>
              <a:t>グループログイン画面</a:t>
            </a:r>
          </a:p>
        </p:txBody>
      </p:sp>
    </p:spTree>
    <p:extLst>
      <p:ext uri="{BB962C8B-B14F-4D97-AF65-F5344CB8AC3E}">
        <p14:creationId xmlns:p14="http://schemas.microsoft.com/office/powerpoint/2010/main" val="1876720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時計, メーター が含まれている画像&#10;&#10;自動的に生成された説明">
            <a:extLst>
              <a:ext uri="{FF2B5EF4-FFF2-40B4-BE49-F238E27FC236}">
                <a16:creationId xmlns:a16="http://schemas.microsoft.com/office/drawing/2014/main" id="{8CBEED03-9B04-ECE8-DACB-559608BA0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0"/>
            <a:ext cx="3418183" cy="68580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B5E61A6-9441-68F1-F313-F455967B4D40}"/>
              </a:ext>
            </a:extLst>
          </p:cNvPr>
          <p:cNvSpPr txBox="1"/>
          <p:nvPr/>
        </p:nvSpPr>
        <p:spPr>
          <a:xfrm>
            <a:off x="1572557" y="3142734"/>
            <a:ext cx="2882520" cy="57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/>
              <a:t>カレンダー画面</a:t>
            </a:r>
          </a:p>
        </p:txBody>
      </p:sp>
    </p:spTree>
    <p:extLst>
      <p:ext uri="{BB962C8B-B14F-4D97-AF65-F5344CB8AC3E}">
        <p14:creationId xmlns:p14="http://schemas.microsoft.com/office/powerpoint/2010/main" val="1996273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A3B6AD3C-6942-029D-2E7A-ED4F34603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0"/>
            <a:ext cx="3418640" cy="68580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56640D9-001B-F111-E217-B1F306E5E565}"/>
              </a:ext>
            </a:extLst>
          </p:cNvPr>
          <p:cNvSpPr txBox="1"/>
          <p:nvPr/>
        </p:nvSpPr>
        <p:spPr>
          <a:xfrm>
            <a:off x="1769808" y="3142734"/>
            <a:ext cx="2487104" cy="57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/>
              <a:t>予定追加画面</a:t>
            </a:r>
          </a:p>
        </p:txBody>
      </p:sp>
    </p:spTree>
    <p:extLst>
      <p:ext uri="{BB962C8B-B14F-4D97-AF65-F5344CB8AC3E}">
        <p14:creationId xmlns:p14="http://schemas.microsoft.com/office/powerpoint/2010/main" val="948193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76C77155-6A69-445C-0DA1-C6F303808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0"/>
            <a:ext cx="3418640" cy="68580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86A26B1-27EF-A365-F6D1-4630CFEA99EE}"/>
              </a:ext>
            </a:extLst>
          </p:cNvPr>
          <p:cNvSpPr txBox="1"/>
          <p:nvPr/>
        </p:nvSpPr>
        <p:spPr>
          <a:xfrm>
            <a:off x="1392927" y="3142734"/>
            <a:ext cx="3240866" cy="57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000"/>
              <a:t>予定追加完了</a:t>
            </a:r>
            <a:r>
              <a:rPr kumimoji="1" lang="ja-JP" altLang="en-US" sz="3000"/>
              <a:t>画面</a:t>
            </a:r>
          </a:p>
        </p:txBody>
      </p:sp>
    </p:spTree>
    <p:extLst>
      <p:ext uri="{BB962C8B-B14F-4D97-AF65-F5344CB8AC3E}">
        <p14:creationId xmlns:p14="http://schemas.microsoft.com/office/powerpoint/2010/main" val="1684368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A13ADAB-D27A-228B-E3DD-1CFACC66FB13}"/>
              </a:ext>
            </a:extLst>
          </p:cNvPr>
          <p:cNvSpPr txBox="1"/>
          <p:nvPr/>
        </p:nvSpPr>
        <p:spPr>
          <a:xfrm>
            <a:off x="252549" y="322217"/>
            <a:ext cx="221686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ja-JP" altLang="en-US" sz="2000"/>
              <a:t>オリジナル機能！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E2ED671-E699-5076-B965-E645793FD607}"/>
              </a:ext>
            </a:extLst>
          </p:cNvPr>
          <p:cNvSpPr txBox="1"/>
          <p:nvPr/>
        </p:nvSpPr>
        <p:spPr>
          <a:xfrm>
            <a:off x="4190976" y="1323947"/>
            <a:ext cx="1994262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ja-JP" altLang="en-US" sz="2000"/>
              <a:t>予定のロック</a:t>
            </a:r>
          </a:p>
        </p:txBody>
      </p:sp>
    </p:spTree>
    <p:extLst>
      <p:ext uri="{BB962C8B-B14F-4D97-AF65-F5344CB8AC3E}">
        <p14:creationId xmlns:p14="http://schemas.microsoft.com/office/powerpoint/2010/main" val="1601445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2679F0EF-580F-4C37-50A8-33AEDF6A8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0"/>
            <a:ext cx="3418640" cy="68580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EEC7AC0-7719-F9F2-4277-2751DD64A39E}"/>
              </a:ext>
            </a:extLst>
          </p:cNvPr>
          <p:cNvSpPr txBox="1"/>
          <p:nvPr/>
        </p:nvSpPr>
        <p:spPr>
          <a:xfrm>
            <a:off x="1756044" y="3152001"/>
            <a:ext cx="24871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/>
              <a:t>予定確認画面</a:t>
            </a:r>
          </a:p>
        </p:txBody>
      </p:sp>
    </p:spTree>
    <p:extLst>
      <p:ext uri="{BB962C8B-B14F-4D97-AF65-F5344CB8AC3E}">
        <p14:creationId xmlns:p14="http://schemas.microsoft.com/office/powerpoint/2010/main" val="1480117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434B1E7C-62CA-4673-56A0-2569889C5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0"/>
            <a:ext cx="3418640" cy="68580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2BA12BF-BACF-AAFF-1FEF-8D272487964C}"/>
              </a:ext>
            </a:extLst>
          </p:cNvPr>
          <p:cNvSpPr txBox="1"/>
          <p:nvPr/>
        </p:nvSpPr>
        <p:spPr>
          <a:xfrm>
            <a:off x="1386748" y="3152001"/>
            <a:ext cx="32532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/>
              <a:t>予定削除確認画面</a:t>
            </a:r>
          </a:p>
        </p:txBody>
      </p:sp>
    </p:spTree>
    <p:extLst>
      <p:ext uri="{BB962C8B-B14F-4D97-AF65-F5344CB8AC3E}">
        <p14:creationId xmlns:p14="http://schemas.microsoft.com/office/powerpoint/2010/main" val="2025895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低い精度で自動的に生成された説明">
            <a:extLst>
              <a:ext uri="{FF2B5EF4-FFF2-40B4-BE49-F238E27FC236}">
                <a16:creationId xmlns:a16="http://schemas.microsoft.com/office/drawing/2014/main" id="{FA6927A1-7DDD-1541-DE25-D8B57C586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0"/>
            <a:ext cx="3418640" cy="68580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29BC93E-DB84-4527-D96A-A478F5CA887B}"/>
              </a:ext>
            </a:extLst>
          </p:cNvPr>
          <p:cNvSpPr txBox="1"/>
          <p:nvPr/>
        </p:nvSpPr>
        <p:spPr>
          <a:xfrm>
            <a:off x="1392927" y="3152001"/>
            <a:ext cx="32408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/>
              <a:t>予定削除完了画面</a:t>
            </a:r>
          </a:p>
        </p:txBody>
      </p:sp>
    </p:spTree>
    <p:extLst>
      <p:ext uri="{BB962C8B-B14F-4D97-AF65-F5344CB8AC3E}">
        <p14:creationId xmlns:p14="http://schemas.microsoft.com/office/powerpoint/2010/main" val="372479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パソコンの画面&#10;&#10;自動的に生成された説明">
            <a:extLst>
              <a:ext uri="{FF2B5EF4-FFF2-40B4-BE49-F238E27FC236}">
                <a16:creationId xmlns:a16="http://schemas.microsoft.com/office/drawing/2014/main" id="{914F01AA-6E21-4489-2CA0-9ACFE78A7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0"/>
            <a:ext cx="3418640" cy="68580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819CC49-A100-154E-9DAE-E71ADA3DC3C6}"/>
              </a:ext>
            </a:extLst>
          </p:cNvPr>
          <p:cNvSpPr txBox="1"/>
          <p:nvPr/>
        </p:nvSpPr>
        <p:spPr>
          <a:xfrm>
            <a:off x="504115" y="3152001"/>
            <a:ext cx="50184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/>
              <a:t>カレンダー画面</a:t>
            </a:r>
            <a:r>
              <a:rPr kumimoji="1" lang="en-US" altLang="ja-JP" sz="3000"/>
              <a:t>(</a:t>
            </a:r>
            <a:r>
              <a:rPr kumimoji="1" lang="ja-JP" altLang="en-US" sz="3000"/>
              <a:t>サイドバー</a:t>
            </a:r>
            <a:r>
              <a:rPr kumimoji="1" lang="en-GB" altLang="ja-JP" sz="3000"/>
              <a:t>)</a:t>
            </a:r>
            <a:endParaRPr kumimoji="1" lang="ja-JP" altLang="en-US" sz="3000"/>
          </a:p>
        </p:txBody>
      </p:sp>
    </p:spTree>
    <p:extLst>
      <p:ext uri="{BB962C8B-B14F-4D97-AF65-F5344CB8AC3E}">
        <p14:creationId xmlns:p14="http://schemas.microsoft.com/office/powerpoint/2010/main" val="2458374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9EBE4E-5983-B393-1D5E-731351065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複数色の煙のグラデーション">
            <a:extLst>
              <a:ext uri="{FF2B5EF4-FFF2-40B4-BE49-F238E27FC236}">
                <a16:creationId xmlns:a16="http://schemas.microsoft.com/office/drawing/2014/main" id="{6269582B-C0E3-E2A2-64A9-0C388807C8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07" b="7624"/>
          <a:stretch/>
        </p:blipFill>
        <p:spPr>
          <a:xfrm>
            <a:off x="21" y="11"/>
            <a:ext cx="12191979" cy="685798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CEF5482-568A-9463-C672-BC6D644DF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V="1">
            <a:off x="-39511" y="-72076"/>
            <a:ext cx="8582352" cy="4875036"/>
          </a:xfrm>
          <a:custGeom>
            <a:avLst/>
            <a:gdLst>
              <a:gd name="connsiteX0" fmla="*/ 1259133 w 8582352"/>
              <a:gd name="connsiteY0" fmla="*/ 1707 h 4875036"/>
              <a:gd name="connsiteX1" fmla="*/ 29139 w 8582352"/>
              <a:gd name="connsiteY1" fmla="*/ 317762 h 4875036"/>
              <a:gd name="connsiteX2" fmla="*/ 0 w 8582352"/>
              <a:gd name="connsiteY2" fmla="*/ 333585 h 4875036"/>
              <a:gd name="connsiteX3" fmla="*/ 79271 w 8582352"/>
              <a:gd name="connsiteY3" fmla="*/ 4875036 h 4875036"/>
              <a:gd name="connsiteX4" fmla="*/ 8582352 w 8582352"/>
              <a:gd name="connsiteY4" fmla="*/ 4726614 h 4875036"/>
              <a:gd name="connsiteX5" fmla="*/ 3064323 w 8582352"/>
              <a:gd name="connsiteY5" fmla="*/ 550287 h 4875036"/>
              <a:gd name="connsiteX6" fmla="*/ 3002736 w 8582352"/>
              <a:gd name="connsiteY6" fmla="*/ 506058 h 4875036"/>
              <a:gd name="connsiteX7" fmla="*/ 1429589 w 8582352"/>
              <a:gd name="connsiteY7" fmla="*/ 840 h 4875036"/>
              <a:gd name="connsiteX8" fmla="*/ 1259133 w 8582352"/>
              <a:gd name="connsiteY8" fmla="*/ 1707 h 4875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82352" h="4875036">
                <a:moveTo>
                  <a:pt x="1259133" y="1707"/>
                </a:moveTo>
                <a:cubicBezTo>
                  <a:pt x="833461" y="16212"/>
                  <a:pt x="412733" y="123046"/>
                  <a:pt x="29139" y="317762"/>
                </a:cubicBezTo>
                <a:lnTo>
                  <a:pt x="0" y="333585"/>
                </a:lnTo>
                <a:lnTo>
                  <a:pt x="79271" y="4875036"/>
                </a:lnTo>
                <a:lnTo>
                  <a:pt x="8582352" y="4726614"/>
                </a:lnTo>
                <a:lnTo>
                  <a:pt x="3064323" y="550287"/>
                </a:lnTo>
                <a:lnTo>
                  <a:pt x="3002736" y="506058"/>
                </a:lnTo>
                <a:cubicBezTo>
                  <a:pt x="2522288" y="179187"/>
                  <a:pt x="1975404" y="13891"/>
                  <a:pt x="1429589" y="840"/>
                </a:cubicBezTo>
                <a:cubicBezTo>
                  <a:pt x="1372734" y="-519"/>
                  <a:pt x="1315889" y="-227"/>
                  <a:pt x="1259133" y="1707"/>
                </a:cubicBezTo>
                <a:close/>
              </a:path>
            </a:pathLst>
          </a:custGeom>
          <a:gradFill>
            <a:gsLst>
              <a:gs pos="22000">
                <a:schemeClr val="bg2">
                  <a:alpha val="80000"/>
                </a:schemeClr>
              </a:gs>
              <a:gs pos="100000">
                <a:schemeClr val="accent1">
                  <a:lumMod val="60000"/>
                  <a:lumOff val="40000"/>
                  <a:alpha val="86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38784C3-11AE-0BE2-6339-1A2BDAC7F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740000" flipV="1">
            <a:off x="7888979" y="5014859"/>
            <a:ext cx="4324338" cy="1889417"/>
          </a:xfrm>
          <a:custGeom>
            <a:avLst/>
            <a:gdLst>
              <a:gd name="connsiteX0" fmla="*/ 26412 w 4324338"/>
              <a:gd name="connsiteY0" fmla="*/ 1889417 h 1889417"/>
              <a:gd name="connsiteX1" fmla="*/ 4324338 w 4324338"/>
              <a:gd name="connsiteY1" fmla="*/ 1814397 h 1889417"/>
              <a:gd name="connsiteX2" fmla="*/ 2459858 w 4324338"/>
              <a:gd name="connsiteY2" fmla="*/ 403264 h 1889417"/>
              <a:gd name="connsiteX3" fmla="*/ 2414726 w 4324338"/>
              <a:gd name="connsiteY3" fmla="*/ 370852 h 1889417"/>
              <a:gd name="connsiteX4" fmla="*/ 1261883 w 4324338"/>
              <a:gd name="connsiteY4" fmla="*/ 615 h 1889417"/>
              <a:gd name="connsiteX5" fmla="*/ 70385 w 4324338"/>
              <a:gd name="connsiteY5" fmla="*/ 326182 h 1889417"/>
              <a:gd name="connsiteX6" fmla="*/ 0 w 4324338"/>
              <a:gd name="connsiteY6" fmla="*/ 376291 h 1889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4338" h="1889417">
                <a:moveTo>
                  <a:pt x="26412" y="1889417"/>
                </a:moveTo>
                <a:lnTo>
                  <a:pt x="4324338" y="1814397"/>
                </a:lnTo>
                <a:lnTo>
                  <a:pt x="2459858" y="403264"/>
                </a:lnTo>
                <a:lnTo>
                  <a:pt x="2414726" y="370852"/>
                </a:lnTo>
                <a:cubicBezTo>
                  <a:pt x="2062641" y="131313"/>
                  <a:pt x="1661870" y="10180"/>
                  <a:pt x="1261883" y="615"/>
                </a:cubicBezTo>
                <a:cubicBezTo>
                  <a:pt x="845229" y="-9347"/>
                  <a:pt x="429425" y="101751"/>
                  <a:pt x="70385" y="326182"/>
                </a:cubicBezTo>
                <a:lnTo>
                  <a:pt x="0" y="376291"/>
                </a:lnTo>
                <a:close/>
              </a:path>
            </a:pathLst>
          </a:custGeom>
          <a:gradFill>
            <a:gsLst>
              <a:gs pos="27000">
                <a:schemeClr val="bg2">
                  <a:alpha val="80000"/>
                </a:schemeClr>
              </a:gs>
              <a:gs pos="100000">
                <a:schemeClr val="accent1">
                  <a:lumMod val="60000"/>
                  <a:lumOff val="40000"/>
                  <a:alpha val="92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F07A36F-CC08-C754-83AE-7D06D88243F6}"/>
              </a:ext>
            </a:extLst>
          </p:cNvPr>
          <p:cNvSpPr txBox="1"/>
          <p:nvPr/>
        </p:nvSpPr>
        <p:spPr>
          <a:xfrm>
            <a:off x="245918" y="323446"/>
            <a:ext cx="3318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システム概要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942AB738-26FA-F8DB-6400-38474FAD0A7F}"/>
              </a:ext>
            </a:extLst>
          </p:cNvPr>
          <p:cNvSpPr/>
          <p:nvPr/>
        </p:nvSpPr>
        <p:spPr>
          <a:xfrm>
            <a:off x="3200399" y="1744134"/>
            <a:ext cx="6366933" cy="4267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/>
              <a:t>機能一覧</a:t>
            </a:r>
            <a:endParaRPr kumimoji="1" lang="en-US" altLang="ja-JP" sz="2400" b="1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kumimoji="1" lang="ja-JP" altLang="en-US" sz="2400" b="1"/>
              <a:t>ログイン機能</a:t>
            </a:r>
            <a:endParaRPr lang="en-US" altLang="ja-JP" sz="2400" b="1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kumimoji="1" lang="ja-JP" altLang="en-US" sz="2400" b="1"/>
              <a:t>アカウント登録機能</a:t>
            </a:r>
            <a:endParaRPr kumimoji="1" lang="en-US" altLang="ja-JP" sz="2400" b="1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ja-JP" altLang="en-US" sz="2400" b="1"/>
              <a:t>カレンダー機能</a:t>
            </a:r>
            <a:endParaRPr lang="en-US" altLang="ja-JP" sz="2400" b="1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kumimoji="1" lang="ja-JP" altLang="en-US" sz="2400" b="1"/>
              <a:t>予定作成機能</a:t>
            </a:r>
            <a:endParaRPr kumimoji="1" lang="en-US" altLang="ja-JP" sz="2400" b="1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ja-JP" altLang="en-US" sz="2400" b="1"/>
              <a:t>予定確認機能</a:t>
            </a:r>
            <a:endParaRPr lang="en-US" altLang="ja-JP" sz="2400" b="1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kumimoji="1" lang="ja-JP" altLang="en-US" sz="2400" b="1"/>
              <a:t>予定削除機能</a:t>
            </a:r>
            <a:endParaRPr kumimoji="1" lang="en-US" altLang="ja-JP" sz="2400" b="1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ja-JP" altLang="en-US" sz="2400" b="1"/>
              <a:t>グループログイン機能</a:t>
            </a:r>
            <a:endParaRPr lang="en-US" altLang="ja-JP" sz="2400" b="1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kumimoji="1" lang="ja-JP" altLang="en-US" sz="2400" b="1"/>
              <a:t>グループ追加機能</a:t>
            </a:r>
            <a:endParaRPr kumimoji="1" lang="en-US" altLang="ja-JP" sz="2400" b="1"/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kumimoji="1" lang="ja-JP" altLang="en-US" sz="2400" b="1"/>
          </a:p>
        </p:txBody>
      </p:sp>
    </p:spTree>
    <p:extLst>
      <p:ext uri="{BB962C8B-B14F-4D97-AF65-F5344CB8AC3E}">
        <p14:creationId xmlns:p14="http://schemas.microsoft.com/office/powerpoint/2010/main" val="325445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9EBE4E-5983-B393-1D5E-731351065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複数色の煙のグラデーション">
            <a:extLst>
              <a:ext uri="{FF2B5EF4-FFF2-40B4-BE49-F238E27FC236}">
                <a16:creationId xmlns:a16="http://schemas.microsoft.com/office/drawing/2014/main" id="{6269582B-C0E3-E2A2-64A9-0C388807C8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07" b="7624"/>
          <a:stretch/>
        </p:blipFill>
        <p:spPr>
          <a:xfrm>
            <a:off x="0" y="0"/>
            <a:ext cx="12191979" cy="685798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CEF5482-568A-9463-C672-BC6D644DF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V="1">
            <a:off x="-39511" y="-72076"/>
            <a:ext cx="8582352" cy="4875036"/>
          </a:xfrm>
          <a:custGeom>
            <a:avLst/>
            <a:gdLst>
              <a:gd name="connsiteX0" fmla="*/ 1259133 w 8582352"/>
              <a:gd name="connsiteY0" fmla="*/ 1707 h 4875036"/>
              <a:gd name="connsiteX1" fmla="*/ 29139 w 8582352"/>
              <a:gd name="connsiteY1" fmla="*/ 317762 h 4875036"/>
              <a:gd name="connsiteX2" fmla="*/ 0 w 8582352"/>
              <a:gd name="connsiteY2" fmla="*/ 333585 h 4875036"/>
              <a:gd name="connsiteX3" fmla="*/ 79271 w 8582352"/>
              <a:gd name="connsiteY3" fmla="*/ 4875036 h 4875036"/>
              <a:gd name="connsiteX4" fmla="*/ 8582352 w 8582352"/>
              <a:gd name="connsiteY4" fmla="*/ 4726614 h 4875036"/>
              <a:gd name="connsiteX5" fmla="*/ 3064323 w 8582352"/>
              <a:gd name="connsiteY5" fmla="*/ 550287 h 4875036"/>
              <a:gd name="connsiteX6" fmla="*/ 3002736 w 8582352"/>
              <a:gd name="connsiteY6" fmla="*/ 506058 h 4875036"/>
              <a:gd name="connsiteX7" fmla="*/ 1429589 w 8582352"/>
              <a:gd name="connsiteY7" fmla="*/ 840 h 4875036"/>
              <a:gd name="connsiteX8" fmla="*/ 1259133 w 8582352"/>
              <a:gd name="connsiteY8" fmla="*/ 1707 h 4875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82352" h="4875036">
                <a:moveTo>
                  <a:pt x="1259133" y="1707"/>
                </a:moveTo>
                <a:cubicBezTo>
                  <a:pt x="833461" y="16212"/>
                  <a:pt x="412733" y="123046"/>
                  <a:pt x="29139" y="317762"/>
                </a:cubicBezTo>
                <a:lnTo>
                  <a:pt x="0" y="333585"/>
                </a:lnTo>
                <a:lnTo>
                  <a:pt x="79271" y="4875036"/>
                </a:lnTo>
                <a:lnTo>
                  <a:pt x="8582352" y="4726614"/>
                </a:lnTo>
                <a:lnTo>
                  <a:pt x="3064323" y="550287"/>
                </a:lnTo>
                <a:lnTo>
                  <a:pt x="3002736" y="506058"/>
                </a:lnTo>
                <a:cubicBezTo>
                  <a:pt x="2522288" y="179187"/>
                  <a:pt x="1975404" y="13891"/>
                  <a:pt x="1429589" y="840"/>
                </a:cubicBezTo>
                <a:cubicBezTo>
                  <a:pt x="1372734" y="-519"/>
                  <a:pt x="1315889" y="-227"/>
                  <a:pt x="1259133" y="1707"/>
                </a:cubicBezTo>
                <a:close/>
              </a:path>
            </a:pathLst>
          </a:custGeom>
          <a:gradFill>
            <a:gsLst>
              <a:gs pos="22000">
                <a:schemeClr val="bg2">
                  <a:alpha val="80000"/>
                </a:schemeClr>
              </a:gs>
              <a:gs pos="100000">
                <a:schemeClr val="accent1">
                  <a:lumMod val="60000"/>
                  <a:lumOff val="40000"/>
                  <a:alpha val="86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38784C3-11AE-0BE2-6339-1A2BDAC7F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740000" flipV="1">
            <a:off x="7888979" y="5014859"/>
            <a:ext cx="4324338" cy="1889417"/>
          </a:xfrm>
          <a:custGeom>
            <a:avLst/>
            <a:gdLst>
              <a:gd name="connsiteX0" fmla="*/ 26412 w 4324338"/>
              <a:gd name="connsiteY0" fmla="*/ 1889417 h 1889417"/>
              <a:gd name="connsiteX1" fmla="*/ 4324338 w 4324338"/>
              <a:gd name="connsiteY1" fmla="*/ 1814397 h 1889417"/>
              <a:gd name="connsiteX2" fmla="*/ 2459858 w 4324338"/>
              <a:gd name="connsiteY2" fmla="*/ 403264 h 1889417"/>
              <a:gd name="connsiteX3" fmla="*/ 2414726 w 4324338"/>
              <a:gd name="connsiteY3" fmla="*/ 370852 h 1889417"/>
              <a:gd name="connsiteX4" fmla="*/ 1261883 w 4324338"/>
              <a:gd name="connsiteY4" fmla="*/ 615 h 1889417"/>
              <a:gd name="connsiteX5" fmla="*/ 70385 w 4324338"/>
              <a:gd name="connsiteY5" fmla="*/ 326182 h 1889417"/>
              <a:gd name="connsiteX6" fmla="*/ 0 w 4324338"/>
              <a:gd name="connsiteY6" fmla="*/ 376291 h 1889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4338" h="1889417">
                <a:moveTo>
                  <a:pt x="26412" y="1889417"/>
                </a:moveTo>
                <a:lnTo>
                  <a:pt x="4324338" y="1814397"/>
                </a:lnTo>
                <a:lnTo>
                  <a:pt x="2459858" y="403264"/>
                </a:lnTo>
                <a:lnTo>
                  <a:pt x="2414726" y="370852"/>
                </a:lnTo>
                <a:cubicBezTo>
                  <a:pt x="2062641" y="131313"/>
                  <a:pt x="1661870" y="10180"/>
                  <a:pt x="1261883" y="615"/>
                </a:cubicBezTo>
                <a:cubicBezTo>
                  <a:pt x="845229" y="-9347"/>
                  <a:pt x="429425" y="101751"/>
                  <a:pt x="70385" y="326182"/>
                </a:cubicBezTo>
                <a:lnTo>
                  <a:pt x="0" y="376291"/>
                </a:lnTo>
                <a:close/>
              </a:path>
            </a:pathLst>
          </a:custGeom>
          <a:gradFill>
            <a:gsLst>
              <a:gs pos="27000">
                <a:schemeClr val="bg2">
                  <a:alpha val="80000"/>
                </a:schemeClr>
              </a:gs>
              <a:gs pos="100000">
                <a:schemeClr val="accent1">
                  <a:lumMod val="60000"/>
                  <a:lumOff val="40000"/>
                  <a:alpha val="92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図 4" descr="QR コード&#10;&#10;自動的に生成された説明">
            <a:extLst>
              <a:ext uri="{FF2B5EF4-FFF2-40B4-BE49-F238E27FC236}">
                <a16:creationId xmlns:a16="http://schemas.microsoft.com/office/drawing/2014/main" id="{706D68DF-3154-C5C4-D772-D9FD259BB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3" y="1430254"/>
            <a:ext cx="4286250" cy="428625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</p:pic>
      <p:sp>
        <p:nvSpPr>
          <p:cNvPr id="2" name="矢印: 左 1">
            <a:extLst>
              <a:ext uri="{FF2B5EF4-FFF2-40B4-BE49-F238E27FC236}">
                <a16:creationId xmlns:a16="http://schemas.microsoft.com/office/drawing/2014/main" id="{0EFDB3D0-8822-F715-4E04-D67066764524}"/>
              </a:ext>
            </a:extLst>
          </p:cNvPr>
          <p:cNvSpPr/>
          <p:nvPr/>
        </p:nvSpPr>
        <p:spPr>
          <a:xfrm>
            <a:off x="5611528" y="2637322"/>
            <a:ext cx="2261292" cy="1318661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highlight>
                <a:srgbClr val="FFFF00"/>
              </a:highlight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90B9A95-AE3E-7DDD-3185-B60BFA071529}"/>
              </a:ext>
            </a:extLst>
          </p:cNvPr>
          <p:cNvSpPr txBox="1"/>
          <p:nvPr/>
        </p:nvSpPr>
        <p:spPr>
          <a:xfrm>
            <a:off x="8269623" y="2634532"/>
            <a:ext cx="3718560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ja-JP" sz="3200" err="1">
                <a:solidFill>
                  <a:schemeClr val="bg1"/>
                </a:solidFill>
              </a:rPr>
              <a:t>TimeThreeを</a:t>
            </a:r>
            <a:endParaRPr lang="ja-JP" altLang="en-US" sz="3200" err="1">
              <a:solidFill>
                <a:schemeClr val="bg1"/>
              </a:solidFill>
            </a:endParaRPr>
          </a:p>
          <a:p>
            <a:r>
              <a:rPr lang="en-US" altLang="ja-JP" sz="3200">
                <a:solidFill>
                  <a:schemeClr val="bg1"/>
                </a:solidFill>
              </a:rPr>
              <a:t>　</a:t>
            </a:r>
            <a:r>
              <a:rPr lang="en-US" altLang="ja-JP" sz="3200" err="1">
                <a:solidFill>
                  <a:schemeClr val="bg1"/>
                </a:solidFill>
              </a:rPr>
              <a:t>使ってみよう</a:t>
            </a:r>
            <a:r>
              <a:rPr lang="en-US" altLang="ja-JP" sz="3200">
                <a:solidFill>
                  <a:schemeClr val="bg1"/>
                </a:solidFill>
              </a:rPr>
              <a:t>！</a:t>
            </a:r>
            <a:endParaRPr lang="ja-JP" altLang="en-US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634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9EBE4E-5983-B393-1D5E-731351065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複数色の煙のグラデーション">
            <a:extLst>
              <a:ext uri="{FF2B5EF4-FFF2-40B4-BE49-F238E27FC236}">
                <a16:creationId xmlns:a16="http://schemas.microsoft.com/office/drawing/2014/main" id="{6269582B-C0E3-E2A2-64A9-0C388807C8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07" b="7624"/>
          <a:stretch/>
        </p:blipFill>
        <p:spPr>
          <a:xfrm>
            <a:off x="21" y="11"/>
            <a:ext cx="12191979" cy="685798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CEF5482-568A-9463-C672-BC6D644DF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V="1">
            <a:off x="-39511" y="-72076"/>
            <a:ext cx="8582352" cy="4875036"/>
          </a:xfrm>
          <a:custGeom>
            <a:avLst/>
            <a:gdLst>
              <a:gd name="connsiteX0" fmla="*/ 1259133 w 8582352"/>
              <a:gd name="connsiteY0" fmla="*/ 1707 h 4875036"/>
              <a:gd name="connsiteX1" fmla="*/ 29139 w 8582352"/>
              <a:gd name="connsiteY1" fmla="*/ 317762 h 4875036"/>
              <a:gd name="connsiteX2" fmla="*/ 0 w 8582352"/>
              <a:gd name="connsiteY2" fmla="*/ 333585 h 4875036"/>
              <a:gd name="connsiteX3" fmla="*/ 79271 w 8582352"/>
              <a:gd name="connsiteY3" fmla="*/ 4875036 h 4875036"/>
              <a:gd name="connsiteX4" fmla="*/ 8582352 w 8582352"/>
              <a:gd name="connsiteY4" fmla="*/ 4726614 h 4875036"/>
              <a:gd name="connsiteX5" fmla="*/ 3064323 w 8582352"/>
              <a:gd name="connsiteY5" fmla="*/ 550287 h 4875036"/>
              <a:gd name="connsiteX6" fmla="*/ 3002736 w 8582352"/>
              <a:gd name="connsiteY6" fmla="*/ 506058 h 4875036"/>
              <a:gd name="connsiteX7" fmla="*/ 1429589 w 8582352"/>
              <a:gd name="connsiteY7" fmla="*/ 840 h 4875036"/>
              <a:gd name="connsiteX8" fmla="*/ 1259133 w 8582352"/>
              <a:gd name="connsiteY8" fmla="*/ 1707 h 4875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82352" h="4875036">
                <a:moveTo>
                  <a:pt x="1259133" y="1707"/>
                </a:moveTo>
                <a:cubicBezTo>
                  <a:pt x="833461" y="16212"/>
                  <a:pt x="412733" y="123046"/>
                  <a:pt x="29139" y="317762"/>
                </a:cubicBezTo>
                <a:lnTo>
                  <a:pt x="0" y="333585"/>
                </a:lnTo>
                <a:lnTo>
                  <a:pt x="79271" y="4875036"/>
                </a:lnTo>
                <a:lnTo>
                  <a:pt x="8582352" y="4726614"/>
                </a:lnTo>
                <a:lnTo>
                  <a:pt x="3064323" y="550287"/>
                </a:lnTo>
                <a:lnTo>
                  <a:pt x="3002736" y="506058"/>
                </a:lnTo>
                <a:cubicBezTo>
                  <a:pt x="2522288" y="179187"/>
                  <a:pt x="1975404" y="13891"/>
                  <a:pt x="1429589" y="840"/>
                </a:cubicBezTo>
                <a:cubicBezTo>
                  <a:pt x="1372734" y="-519"/>
                  <a:pt x="1315889" y="-227"/>
                  <a:pt x="1259133" y="1707"/>
                </a:cubicBezTo>
                <a:close/>
              </a:path>
            </a:pathLst>
          </a:custGeom>
          <a:gradFill>
            <a:gsLst>
              <a:gs pos="22000">
                <a:schemeClr val="bg2">
                  <a:alpha val="80000"/>
                </a:schemeClr>
              </a:gs>
              <a:gs pos="100000">
                <a:schemeClr val="accent1">
                  <a:lumMod val="60000"/>
                  <a:lumOff val="40000"/>
                  <a:alpha val="86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38784C3-11AE-0BE2-6339-1A2BDAC7F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740000" flipV="1">
            <a:off x="7888979" y="5014859"/>
            <a:ext cx="4324338" cy="1889417"/>
          </a:xfrm>
          <a:custGeom>
            <a:avLst/>
            <a:gdLst>
              <a:gd name="connsiteX0" fmla="*/ 26412 w 4324338"/>
              <a:gd name="connsiteY0" fmla="*/ 1889417 h 1889417"/>
              <a:gd name="connsiteX1" fmla="*/ 4324338 w 4324338"/>
              <a:gd name="connsiteY1" fmla="*/ 1814397 h 1889417"/>
              <a:gd name="connsiteX2" fmla="*/ 2459858 w 4324338"/>
              <a:gd name="connsiteY2" fmla="*/ 403264 h 1889417"/>
              <a:gd name="connsiteX3" fmla="*/ 2414726 w 4324338"/>
              <a:gd name="connsiteY3" fmla="*/ 370852 h 1889417"/>
              <a:gd name="connsiteX4" fmla="*/ 1261883 w 4324338"/>
              <a:gd name="connsiteY4" fmla="*/ 615 h 1889417"/>
              <a:gd name="connsiteX5" fmla="*/ 70385 w 4324338"/>
              <a:gd name="connsiteY5" fmla="*/ 326182 h 1889417"/>
              <a:gd name="connsiteX6" fmla="*/ 0 w 4324338"/>
              <a:gd name="connsiteY6" fmla="*/ 376291 h 1889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4338" h="1889417">
                <a:moveTo>
                  <a:pt x="26412" y="1889417"/>
                </a:moveTo>
                <a:lnTo>
                  <a:pt x="4324338" y="1814397"/>
                </a:lnTo>
                <a:lnTo>
                  <a:pt x="2459858" y="403264"/>
                </a:lnTo>
                <a:lnTo>
                  <a:pt x="2414726" y="370852"/>
                </a:lnTo>
                <a:cubicBezTo>
                  <a:pt x="2062641" y="131313"/>
                  <a:pt x="1661870" y="10180"/>
                  <a:pt x="1261883" y="615"/>
                </a:cubicBezTo>
                <a:cubicBezTo>
                  <a:pt x="845229" y="-9347"/>
                  <a:pt x="429425" y="101751"/>
                  <a:pt x="70385" y="326182"/>
                </a:cubicBezTo>
                <a:lnTo>
                  <a:pt x="0" y="376291"/>
                </a:lnTo>
                <a:close/>
              </a:path>
            </a:pathLst>
          </a:custGeom>
          <a:gradFill>
            <a:gsLst>
              <a:gs pos="27000">
                <a:schemeClr val="bg2">
                  <a:alpha val="80000"/>
                </a:schemeClr>
              </a:gs>
              <a:gs pos="100000">
                <a:schemeClr val="accent1">
                  <a:lumMod val="60000"/>
                  <a:lumOff val="40000"/>
                  <a:alpha val="92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F07A36F-CC08-C754-83AE-7D06D88243F6}"/>
              </a:ext>
            </a:extLst>
          </p:cNvPr>
          <p:cNvSpPr txBox="1"/>
          <p:nvPr/>
        </p:nvSpPr>
        <p:spPr>
          <a:xfrm>
            <a:off x="245918" y="323446"/>
            <a:ext cx="3318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役割分担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D437C4B-03CB-F7DD-D5EB-DEDE8EB13975}"/>
              </a:ext>
            </a:extLst>
          </p:cNvPr>
          <p:cNvSpPr txBox="1"/>
          <p:nvPr/>
        </p:nvSpPr>
        <p:spPr>
          <a:xfrm>
            <a:off x="2739775" y="1626742"/>
            <a:ext cx="666107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/>
              <a:t>スケジュール管理、進捗調整、その他　酒見</a:t>
            </a:r>
          </a:p>
          <a:p>
            <a:r>
              <a:rPr lang="ja-JP" altLang="en-US"/>
              <a:t>フロントエンド　中村、王、藤井</a:t>
            </a:r>
          </a:p>
          <a:p>
            <a:r>
              <a:rPr lang="ja-JP" altLang="en-US"/>
              <a:t>バックエンド　瓜田</a:t>
            </a:r>
          </a:p>
          <a:p>
            <a:r>
              <a:rPr lang="ja-JP" altLang="en-US"/>
              <a:t>資料作成：池田</a:t>
            </a:r>
          </a:p>
          <a:p>
            <a:r>
              <a:rPr lang="ja-JP" altLang="en-US"/>
              <a:t>公開：中村</a:t>
            </a:r>
          </a:p>
        </p:txBody>
      </p:sp>
    </p:spTree>
    <p:extLst>
      <p:ext uri="{BB962C8B-B14F-4D97-AF65-F5344CB8AC3E}">
        <p14:creationId xmlns:p14="http://schemas.microsoft.com/office/powerpoint/2010/main" val="1001124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42F29EB2-5A0B-1CDA-2D97-04A3E4643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0"/>
            <a:ext cx="3418640" cy="68580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90D86A8-7C22-28B7-30DD-332FED00E8D3}"/>
              </a:ext>
            </a:extLst>
          </p:cNvPr>
          <p:cNvSpPr txBox="1"/>
          <p:nvPr/>
        </p:nvSpPr>
        <p:spPr>
          <a:xfrm>
            <a:off x="1198974" y="3152001"/>
            <a:ext cx="36287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000"/>
              <a:t>アカウント</a:t>
            </a:r>
            <a:r>
              <a:rPr kumimoji="1" lang="ja-JP" altLang="en-US" sz="3000"/>
              <a:t>登録画面</a:t>
            </a:r>
          </a:p>
        </p:txBody>
      </p:sp>
    </p:spTree>
    <p:extLst>
      <p:ext uri="{BB962C8B-B14F-4D97-AF65-F5344CB8AC3E}">
        <p14:creationId xmlns:p14="http://schemas.microsoft.com/office/powerpoint/2010/main" val="558639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36B70B8C-882D-90EE-33A7-47559ED55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0"/>
            <a:ext cx="3418640" cy="68580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1C79327-9DDA-7EF2-4DA5-B5DA581C42F7}"/>
              </a:ext>
            </a:extLst>
          </p:cNvPr>
          <p:cNvSpPr txBox="1"/>
          <p:nvPr/>
        </p:nvSpPr>
        <p:spPr>
          <a:xfrm>
            <a:off x="824507" y="3142734"/>
            <a:ext cx="4377705" cy="57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/>
              <a:t>アカウント登録確認画面</a:t>
            </a:r>
          </a:p>
        </p:txBody>
      </p:sp>
    </p:spTree>
    <p:extLst>
      <p:ext uri="{BB962C8B-B14F-4D97-AF65-F5344CB8AC3E}">
        <p14:creationId xmlns:p14="http://schemas.microsoft.com/office/powerpoint/2010/main" val="1715528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図形, 正方形&#10;&#10;自動的に生成された説明">
            <a:extLst>
              <a:ext uri="{FF2B5EF4-FFF2-40B4-BE49-F238E27FC236}">
                <a16:creationId xmlns:a16="http://schemas.microsoft.com/office/drawing/2014/main" id="{9D375C8E-8361-88FE-7CB4-757B65618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0"/>
            <a:ext cx="3418640" cy="68580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4A397E8-F73F-1B31-FF5A-787342064551}"/>
              </a:ext>
            </a:extLst>
          </p:cNvPr>
          <p:cNvSpPr txBox="1"/>
          <p:nvPr/>
        </p:nvSpPr>
        <p:spPr>
          <a:xfrm>
            <a:off x="824507" y="3142734"/>
            <a:ext cx="43777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/>
              <a:t>アカウント登録</a:t>
            </a:r>
            <a:r>
              <a:rPr lang="ja-JP" altLang="en-US" sz="3000"/>
              <a:t>完了</a:t>
            </a:r>
            <a:r>
              <a:rPr kumimoji="1" lang="ja-JP" altLang="en-US" sz="3000"/>
              <a:t>画面</a:t>
            </a:r>
          </a:p>
        </p:txBody>
      </p:sp>
    </p:spTree>
    <p:extLst>
      <p:ext uri="{BB962C8B-B14F-4D97-AF65-F5344CB8AC3E}">
        <p14:creationId xmlns:p14="http://schemas.microsoft.com/office/powerpoint/2010/main" val="3687021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BC3BDAF5-6BA6-10AC-969C-4602F6A5C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0"/>
            <a:ext cx="3418640" cy="68580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B92520B-9E86-FCBE-441C-AC721ACDC790}"/>
              </a:ext>
            </a:extLst>
          </p:cNvPr>
          <p:cNvSpPr txBox="1"/>
          <p:nvPr/>
        </p:nvSpPr>
        <p:spPr>
          <a:xfrm>
            <a:off x="985145" y="3142734"/>
            <a:ext cx="4377705" cy="57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/>
              <a:t>ユーザーログイン画面</a:t>
            </a:r>
          </a:p>
        </p:txBody>
      </p:sp>
    </p:spTree>
    <p:extLst>
      <p:ext uri="{BB962C8B-B14F-4D97-AF65-F5344CB8AC3E}">
        <p14:creationId xmlns:p14="http://schemas.microsoft.com/office/powerpoint/2010/main" val="2387932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C7BF4AAE-EDF2-6E19-4A3A-4FA9191E7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0"/>
            <a:ext cx="3418640" cy="685800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D9C34C4-CF02-1D4E-D3E5-DDF92CF14048}"/>
              </a:ext>
            </a:extLst>
          </p:cNvPr>
          <p:cNvSpPr txBox="1"/>
          <p:nvPr/>
        </p:nvSpPr>
        <p:spPr>
          <a:xfrm>
            <a:off x="1392927" y="3142734"/>
            <a:ext cx="3240866" cy="57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/>
              <a:t>グループ登録画面</a:t>
            </a:r>
          </a:p>
        </p:txBody>
      </p:sp>
    </p:spTree>
    <p:extLst>
      <p:ext uri="{BB962C8B-B14F-4D97-AF65-F5344CB8AC3E}">
        <p14:creationId xmlns:p14="http://schemas.microsoft.com/office/powerpoint/2010/main" val="1367477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7C4E0FC2-518C-E4FD-8DDE-9A7A4F23D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0" y="0"/>
            <a:ext cx="3418640" cy="68580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50E041D-FF6A-C991-FC0E-4663B6A2C5E0}"/>
              </a:ext>
            </a:extLst>
          </p:cNvPr>
          <p:cNvSpPr txBox="1"/>
          <p:nvPr/>
        </p:nvSpPr>
        <p:spPr>
          <a:xfrm>
            <a:off x="824507" y="3142734"/>
            <a:ext cx="40069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000"/>
              <a:t>グループ登録確認画面</a:t>
            </a:r>
          </a:p>
        </p:txBody>
      </p:sp>
    </p:spTree>
    <p:extLst>
      <p:ext uri="{BB962C8B-B14F-4D97-AF65-F5344CB8AC3E}">
        <p14:creationId xmlns:p14="http://schemas.microsoft.com/office/powerpoint/2010/main" val="413447128"/>
      </p:ext>
    </p:extLst>
  </p:cSld>
  <p:clrMapOvr>
    <a:masterClrMapping/>
  </p:clrMapOvr>
</p:sld>
</file>

<file path=ppt/theme/theme1.xml><?xml version="1.0" encoding="utf-8"?>
<a:theme xmlns:a="http://schemas.openxmlformats.org/drawingml/2006/main" name="SwellVTI">
  <a:themeElements>
    <a:clrScheme name="AnalogousFromDarkSeedLeftStep">
      <a:dk1>
        <a:srgbClr val="000000"/>
      </a:dk1>
      <a:lt1>
        <a:srgbClr val="FFFFFF"/>
      </a:lt1>
      <a:dk2>
        <a:srgbClr val="1A212E"/>
      </a:dk2>
      <a:lt2>
        <a:srgbClr val="F0F3F1"/>
      </a:lt2>
      <a:accent1>
        <a:srgbClr val="E729A7"/>
      </a:accent1>
      <a:accent2>
        <a:srgbClr val="C517D5"/>
      </a:accent2>
      <a:accent3>
        <a:srgbClr val="8829E7"/>
      </a:accent3>
      <a:accent4>
        <a:srgbClr val="3E30D9"/>
      </a:accent4>
      <a:accent5>
        <a:srgbClr val="2968E7"/>
      </a:accent5>
      <a:accent6>
        <a:srgbClr val="17A5D5"/>
      </a:accent6>
      <a:hlink>
        <a:srgbClr val="3F54BF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ellVTI" id="{8361A04D-931A-43DC-973B-1B0B1DD5DECC}" vid="{6DDB23E8-D18E-4BDA-98D6-324466149EB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E0A7EB1C84FE4E48B42E395C0170D4D9" ma:contentTypeVersion="13" ma:contentTypeDescription="新しいドキュメントを作成します。" ma:contentTypeScope="" ma:versionID="5841263e4c5f98b2dd158151943496d0">
  <xsd:schema xmlns:xsd="http://www.w3.org/2001/XMLSchema" xmlns:xs="http://www.w3.org/2001/XMLSchema" xmlns:p="http://schemas.microsoft.com/office/2006/metadata/properties" xmlns:ns2="540e6531-8795-4248-80ce-25efd73518ad" xmlns:ns3="d4884cc8-da59-4935-9350-efc2119afb64" targetNamespace="http://schemas.microsoft.com/office/2006/metadata/properties" ma:root="true" ma:fieldsID="ab58f85e02a6cccc23910f93e0b18f7c" ns2:_="" ns3:_="">
    <xsd:import namespace="540e6531-8795-4248-80ce-25efd73518ad"/>
    <xsd:import namespace="d4884cc8-da59-4935-9350-efc2119afb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0e6531-8795-4248-80ce-25efd73518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画像タグ" ma:readOnly="false" ma:fieldId="{5cf76f15-5ced-4ddc-b409-7134ff3c332f}" ma:taxonomyMulti="true" ma:sspId="7a3d4e50-da24-4b51-9333-67165e7dee8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884cc8-da59-4935-9350-efc2119afb64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0c433c57-3808-49d8-963f-aa7dbb810470}" ma:internalName="TaxCatchAll" ma:showField="CatchAllData" ma:web="d4884cc8-da59-4935-9350-efc2119afb6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40e6531-8795-4248-80ce-25efd73518ad">
      <Terms xmlns="http://schemas.microsoft.com/office/infopath/2007/PartnerControls"/>
    </lcf76f155ced4ddcb4097134ff3c332f>
    <TaxCatchAll xmlns="d4884cc8-da59-4935-9350-efc2119afb64" xsi:nil="true"/>
  </documentManagement>
</p:properties>
</file>

<file path=customXml/itemProps1.xml><?xml version="1.0" encoding="utf-8"?>
<ds:datastoreItem xmlns:ds="http://schemas.openxmlformats.org/officeDocument/2006/customXml" ds:itemID="{DC5DBB0E-3021-4F4A-8387-57EAF37236A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CBA987-1C7F-42E1-B270-06DA8FD7F660}">
  <ds:schemaRefs>
    <ds:schemaRef ds:uri="540e6531-8795-4248-80ce-25efd73518ad"/>
    <ds:schemaRef ds:uri="d4884cc8-da59-4935-9350-efc2119afb6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D544BC1-9E5A-4FDD-9F28-47A3C2BF0E06}">
  <ds:schemaRefs>
    <ds:schemaRef ds:uri="540e6531-8795-4248-80ce-25efd73518ad"/>
    <ds:schemaRef ds:uri="d4884cc8-da59-4935-9350-efc2119afb6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SwellVTI</vt:lpstr>
      <vt:lpstr>Time3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Time3</dc:title>
  <dc:creator>池田 結登</dc:creator>
  <cp:revision>1</cp:revision>
  <dcterms:created xsi:type="dcterms:W3CDTF">2023-06-12T01:26:35Z</dcterms:created>
  <dcterms:modified xsi:type="dcterms:W3CDTF">2023-07-24T01:52:51Z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0x010100E0A7EB1C84FE4E48B42E395C0170D4D9</vt:lpwstr>
  </property>
  <property fmtid="{D5CDD505-2E9C-101B-9397-08002B2CF9AE}" pid="3" name="MediaServiceImageTags">
    <vt:lpwstr/>
  </property>
</Properties>
</file>